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sldIdLst>
    <p:sldId id="257" r:id="rId2"/>
    <p:sldId id="259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B954"/>
    <a:srgbClr val="000000"/>
    <a:srgbClr val="19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>
        <p:scale>
          <a:sx n="125" d="100"/>
          <a:sy n="125" d="100"/>
        </p:scale>
        <p:origin x="-36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2C1AA-F042-45F5-A3DF-EEE6BDBD0338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401D9-71DF-41BA-9828-84DA7993EE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6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eestocks?utm_source=unsplash&amp;utm_medium=referral&amp;utm_content=creditCopyText" TargetMode="External"/><Relationship Id="rId7" Type="http://schemas.openxmlformats.org/officeDocument/2006/relationships/hyperlink" Target="https://unsplash.com/@matwag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5tep5?utm_source=unsplash&amp;utm_medium=referral&amp;utm_content=creditCopyText" TargetMode="External"/><Relationship Id="rId5" Type="http://schemas.openxmlformats.org/officeDocument/2006/relationships/hyperlink" Target="https://unsplash.com/@martinhexeberg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enguye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mitch_peanuts?utm_source=unsplash&amp;utm_medium=referral&amp;utm_content=creditCopyText" TargetMode="External"/><Relationship Id="rId5" Type="http://schemas.openxmlformats.org/officeDocument/2006/relationships/hyperlink" Target="https://unsplash.com/@darkrid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joshuafull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89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4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7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7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4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freestocks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Martin </a:t>
            </a:r>
            <a:r>
              <a:rPr lang="en-US" dirty="0" err="1">
                <a:hlinkClick r:id="rId5"/>
              </a:rPr>
              <a:t>Hexeberg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Alexander Popov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7"/>
              </a:rPr>
              <a:t>Matthias Wagner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79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Te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NGuyen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Dark Rider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Mike Giles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5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Joshua Fuller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4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24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4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0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7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0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35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71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13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7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3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66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5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1DE6A-EE6C-4002-BF57-15A1D4BD4D32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2DAF2-523B-4398-B23F-8575A1155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13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10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2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33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36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7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1cLa/Spotify-Data-Analysis" TargetMode="External"/><Relationship Id="rId7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4.sv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6.svg"/><Relationship Id="rId3" Type="http://schemas.openxmlformats.org/officeDocument/2006/relationships/hyperlink" Target="https://www.kaggle.com/datasets/maltegrosse/8-m-spotify-tracks-genre-audio-features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5" Type="http://schemas.openxmlformats.org/officeDocument/2006/relationships/image" Target="../media/image34.sv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15.jpeg"/><Relationship Id="rId7" Type="http://schemas.openxmlformats.org/officeDocument/2006/relationships/image" Target="../media/image7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11" Type="http://schemas.openxmlformats.org/officeDocument/2006/relationships/image" Target="../media/image9.png"/><Relationship Id="rId5" Type="http://schemas.openxmlformats.org/officeDocument/2006/relationships/image" Target="../media/image17.jpeg"/><Relationship Id="rId10" Type="http://schemas.microsoft.com/office/2007/relationships/hdphoto" Target="../media/hdphoto1.wdp"/><Relationship Id="rId4" Type="http://schemas.openxmlformats.org/officeDocument/2006/relationships/image" Target="../media/image16.jpeg"/><Relationship Id="rId9" Type="http://schemas.openxmlformats.org/officeDocument/2006/relationships/image" Target="../media/image6.png"/><Relationship Id="rId1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34.svg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36.svg"/><Relationship Id="rId5" Type="http://schemas.openxmlformats.org/officeDocument/2006/relationships/image" Target="../media/image20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25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3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662178" y="2106592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-11575" y="3570408"/>
            <a:ext cx="8851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54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Analiza</a:t>
            </a:r>
            <a:r>
              <a:rPr lang="en-US" sz="5400" b="1" dirty="0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4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podataka</a:t>
            </a:r>
            <a:r>
              <a:rPr lang="en-US" sz="5400" b="1" dirty="0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Spotify </a:t>
            </a:r>
            <a:r>
              <a:rPr lang="en-US" sz="54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aplikacije</a:t>
            </a:r>
            <a:endParaRPr lang="en-US" sz="5400" b="1" dirty="0">
              <a:solidFill>
                <a:srgbClr val="1DB9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910050" y="575908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558446" y="108817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94" y="2349923"/>
            <a:ext cx="1267692" cy="12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51" y="2304178"/>
            <a:ext cx="2389190" cy="1359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13" y="1302960"/>
            <a:ext cx="10228805" cy="58190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81" y="6507580"/>
            <a:ext cx="1399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600"/>
              </a:spcAft>
            </a:pPr>
            <a:r>
              <a:rPr lang="en-US" sz="16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Miljan</a:t>
            </a:r>
            <a:r>
              <a:rPr lang="en-US" sz="1600" b="1" dirty="0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Lazi</a:t>
            </a:r>
            <a:r>
              <a:rPr lang="sr-Latn-RS" sz="1600" b="1" dirty="0" smtClean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ć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7251" y="6507580"/>
            <a:ext cx="2456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600"/>
              </a:spcAft>
            </a:pPr>
            <a:r>
              <a:rPr lang="sr-Latn-RS" b="1" dirty="0">
                <a:solidFill>
                  <a:srgbClr val="1DB9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Aleksandar Milović</a:t>
            </a:r>
            <a:endParaRPr lang="en-US" b="1" dirty="0">
              <a:solidFill>
                <a:srgbClr val="1DB9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98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46" t="1860" r="1343" b="1176"/>
          <a:stretch/>
        </p:blipFill>
        <p:spPr>
          <a:xfrm>
            <a:off x="3484248" y="4750125"/>
            <a:ext cx="1071584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2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479532" y="4748181"/>
            <a:ext cx="1080000" cy="1080000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1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374949" y="4250454"/>
            <a:ext cx="8347851" cy="1966196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9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503346" y="2440627"/>
            <a:ext cx="1101653" cy="1100201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966" t="1846" r="1966" b="2655"/>
          <a:stretch/>
        </p:blipFill>
        <p:spPr>
          <a:xfrm>
            <a:off x="3508028" y="2454144"/>
            <a:ext cx="1095853" cy="1086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759391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36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09208" y="2410774"/>
            <a:ext cx="390527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pl-PL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Koje su najpopularnije pesme po albumima?</a:t>
            </a:r>
            <a:endParaRPr lang="en-US" sz="1100" b="1" dirty="0">
              <a:solidFill>
                <a:srgbClr val="1DB9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55304" y="4620266"/>
            <a:ext cx="770661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Izlistati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godine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proseku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imaju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najenergičnije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endParaRPr lang="en-GB" sz="1400" b="1" dirty="0" smtClean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opadajućem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redosledu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55304" y="2798937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 err="1">
                <a:solidFill>
                  <a:schemeClr val="bg1"/>
                </a:solidFill>
                <a:latin typeface="+mj-lt"/>
              </a:rPr>
              <a:t>Izvođači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jako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često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traže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najpopularniju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bi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najvise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promovisali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samim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čitav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album.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Cilj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obezbeđivanje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izvođačima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vrlo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bitnu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informaciju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GB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55304" y="5119992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>
                <a:solidFill>
                  <a:schemeClr val="bg1"/>
                </a:solidFill>
                <a:latin typeface="+mj-lt"/>
              </a:rPr>
              <a:t>Trend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postaje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energičnije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hoćemo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vidimo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li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taj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proces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bio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vidljiviji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ili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bilo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drugačijih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promena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tom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pitanju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GB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7546" y="2841791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36684" y="5093852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8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94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201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209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219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6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8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229" name="Rectangle 228"/>
          <p:cNvSpPr/>
          <p:nvPr/>
        </p:nvSpPr>
        <p:spPr>
          <a:xfrm>
            <a:off x="1016613" y="5304243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b="1" dirty="0"/>
          </a:p>
        </p:txBody>
      </p:sp>
      <p:pic>
        <p:nvPicPr>
          <p:cNvPr id="230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6" name="Picture 235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239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53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280969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3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98" t="1106" r="1431" b="1790"/>
          <a:stretch/>
        </p:blipFill>
        <p:spPr>
          <a:xfrm>
            <a:off x="3612072" y="5069527"/>
            <a:ext cx="871526" cy="8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52" t="1321" r="1663" b="983"/>
          <a:stretch/>
        </p:blipFill>
        <p:spPr>
          <a:xfrm>
            <a:off x="3618085" y="3660160"/>
            <a:ext cx="859500" cy="8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89" t="1275" r="774" b="768"/>
          <a:stretch/>
        </p:blipFill>
        <p:spPr>
          <a:xfrm>
            <a:off x="3625514" y="2230029"/>
            <a:ext cx="855046" cy="8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413759" y="3473244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AE25C815-3712-C36F-B344-3CC7D47D1451}"/>
              </a:ext>
            </a:extLst>
          </p:cNvPr>
          <p:cNvSpPr/>
          <p:nvPr/>
        </p:nvSpPr>
        <p:spPr>
          <a:xfrm>
            <a:off x="3413759" y="4889647"/>
            <a:ext cx="8347851" cy="1224845"/>
          </a:xfrm>
          <a:prstGeom prst="roundRect">
            <a:avLst>
              <a:gd name="adj" fmla="val 1434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519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sz="4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61217" y="2217258"/>
            <a:ext cx="5390129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pl-PL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Koje su najpopularnije pesme po žanrovima?</a:t>
            </a:r>
            <a:endParaRPr lang="en-US" sz="10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61217" y="3633661"/>
            <a:ext cx="6313335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godine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je album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najgorim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prosekom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mogućnosti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plesa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uz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10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AB22AB0-635B-10F5-702F-039D045A5D22}"/>
              </a:ext>
            </a:extLst>
          </p:cNvPr>
          <p:cNvSpPr txBox="1"/>
          <p:nvPr/>
        </p:nvSpPr>
        <p:spPr>
          <a:xfrm>
            <a:off x="4861216" y="5041675"/>
            <a:ext cx="6514255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 </a:t>
            </a:r>
            <a:r>
              <a:rPr lang="sr-Latn-RS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izvodjač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proseku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izbacuje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najmanjim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odnosom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mogućnosti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plesa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uz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energičnosti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10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61217" y="2469133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+mj-lt"/>
              </a:rPr>
              <a:t>Slušaoci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često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preferiraju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slušaju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jedan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žanr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Pomoću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možemo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naći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najpopularniju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odabiru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žanra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korisnika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US" sz="10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61217" y="3883857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+mj-lt"/>
              </a:rPr>
              <a:t>Zbog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porasta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popularnosti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klubova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mogućnost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plesa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uz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postala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jako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bitan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faktor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možemo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zaključiti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kojoj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predstavljalo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bitan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aspekat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US" sz="11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CEE8460-D7E7-A447-3C8D-F50BB0275834}"/>
              </a:ext>
            </a:extLst>
          </p:cNvPr>
          <p:cNvSpPr txBox="1"/>
          <p:nvPr/>
        </p:nvSpPr>
        <p:spPr>
          <a:xfrm>
            <a:off x="4861217" y="5463651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+mj-lt"/>
              </a:rPr>
              <a:t>Ova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dva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pojma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izuzetno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povezana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današnje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vreme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izuzetno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retko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ovaj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odnos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velik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možemo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zaključiti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izvodja</a:t>
            </a:r>
            <a:r>
              <a:rPr lang="sr-Latn-RS" sz="1400" dirty="0" smtClean="0">
                <a:solidFill>
                  <a:schemeClr val="bg1"/>
                </a:solidFill>
                <a:latin typeface="+mj-lt"/>
              </a:rPr>
              <a:t>č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najuspešniji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tome.</a:t>
            </a:r>
            <a:endParaRPr lang="en-US" sz="10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3187" y="2517175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75496" y="3924030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AC57E45F-B8EB-E6D8-D02A-17FD3EB122BE}"/>
              </a:ext>
            </a:extLst>
          </p:cNvPr>
          <p:cNvGrpSpPr/>
          <p:nvPr/>
        </p:nvGrpSpPr>
        <p:grpSpPr>
          <a:xfrm>
            <a:off x="3905658" y="5367132"/>
            <a:ext cx="285750" cy="269875"/>
            <a:chOff x="6954839" y="777876"/>
            <a:chExt cx="285750" cy="269875"/>
          </a:xfrm>
        </p:grpSpPr>
        <p:sp>
          <p:nvSpPr>
            <p:cNvPr id="1176" name="Line 211">
              <a:extLst>
                <a:ext uri="{FF2B5EF4-FFF2-40B4-BE49-F238E27FC236}">
                  <a16:creationId xmlns:a16="http://schemas.microsoft.com/office/drawing/2014/main" id="{1CE95DAB-BBD6-52A8-BA0C-FF7719E0F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4775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Line 212">
              <a:extLst>
                <a:ext uri="{FF2B5EF4-FFF2-40B4-BE49-F238E27FC236}">
                  <a16:creationId xmlns:a16="http://schemas.microsoft.com/office/drawing/2014/main" id="{9BC03110-B116-8105-A611-C0E47511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17588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Line 213">
              <a:extLst>
                <a:ext uri="{FF2B5EF4-FFF2-40B4-BE49-F238E27FC236}">
                  <a16:creationId xmlns:a16="http://schemas.microsoft.com/office/drawing/2014/main" id="{B77B08EC-FB66-1838-F1B7-1160E21FE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87426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Line 214">
              <a:extLst>
                <a:ext uri="{FF2B5EF4-FFF2-40B4-BE49-F238E27FC236}">
                  <a16:creationId xmlns:a16="http://schemas.microsoft.com/office/drawing/2014/main" id="{18F24F32-70C5-382F-CE39-FF0DB41E7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57263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Line 215">
              <a:extLst>
                <a:ext uri="{FF2B5EF4-FFF2-40B4-BE49-F238E27FC236}">
                  <a16:creationId xmlns:a16="http://schemas.microsoft.com/office/drawing/2014/main" id="{51E0E7EB-EFCB-BB80-59EF-5078BD57A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2710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216">
              <a:extLst>
                <a:ext uri="{FF2B5EF4-FFF2-40B4-BE49-F238E27FC236}">
                  <a16:creationId xmlns:a16="http://schemas.microsoft.com/office/drawing/2014/main" id="{4D83DD8C-AE2B-D390-38C4-500728C6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217">
              <a:extLst>
                <a:ext uri="{FF2B5EF4-FFF2-40B4-BE49-F238E27FC236}">
                  <a16:creationId xmlns:a16="http://schemas.microsoft.com/office/drawing/2014/main" id="{E794DC02-2684-37AF-C0E8-D29187767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Line 218">
              <a:extLst>
                <a:ext uri="{FF2B5EF4-FFF2-40B4-BE49-F238E27FC236}">
                  <a16:creationId xmlns:a16="http://schemas.microsoft.com/office/drawing/2014/main" id="{4A015B71-9D85-025E-3696-3404896F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219">
              <a:extLst>
                <a:ext uri="{FF2B5EF4-FFF2-40B4-BE49-F238E27FC236}">
                  <a16:creationId xmlns:a16="http://schemas.microsoft.com/office/drawing/2014/main" id="{A459F18D-22FC-D2DC-DE64-F24892C10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5726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220">
              <a:extLst>
                <a:ext uri="{FF2B5EF4-FFF2-40B4-BE49-F238E27FC236}">
                  <a16:creationId xmlns:a16="http://schemas.microsoft.com/office/drawing/2014/main" id="{66FD3250-CC0A-6BD1-0826-E66CBA8A1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2710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Line 221">
              <a:extLst>
                <a:ext uri="{FF2B5EF4-FFF2-40B4-BE49-F238E27FC236}">
                  <a16:creationId xmlns:a16="http://schemas.microsoft.com/office/drawing/2014/main" id="{534D8E90-6D21-9A20-D737-8E191B972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9693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Line 222">
              <a:extLst>
                <a:ext uri="{FF2B5EF4-FFF2-40B4-BE49-F238E27FC236}">
                  <a16:creationId xmlns:a16="http://schemas.microsoft.com/office/drawing/2014/main" id="{2E298848-53FA-FB26-DFDE-4B6950CE1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667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223">
              <a:extLst>
                <a:ext uri="{FF2B5EF4-FFF2-40B4-BE49-F238E27FC236}">
                  <a16:creationId xmlns:a16="http://schemas.microsoft.com/office/drawing/2014/main" id="{A0E7E944-9EA6-93A8-87F1-9A6C0B05D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3661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224">
              <a:extLst>
                <a:ext uri="{FF2B5EF4-FFF2-40B4-BE49-F238E27FC236}">
                  <a16:creationId xmlns:a16="http://schemas.microsoft.com/office/drawing/2014/main" id="{6B31818D-A3D3-8A28-07EA-A678EA1D2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064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225">
              <a:extLst>
                <a:ext uri="{FF2B5EF4-FFF2-40B4-BE49-F238E27FC236}">
                  <a16:creationId xmlns:a16="http://schemas.microsoft.com/office/drawing/2014/main" id="{D3A1F8FD-EDDD-B204-08AD-48D65375A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7778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226">
              <a:extLst>
                <a:ext uri="{FF2B5EF4-FFF2-40B4-BE49-F238E27FC236}">
                  <a16:creationId xmlns:a16="http://schemas.microsoft.com/office/drawing/2014/main" id="{0AAB6A3D-7225-2A5B-E713-E4654400E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227">
              <a:extLst>
                <a:ext uri="{FF2B5EF4-FFF2-40B4-BE49-F238E27FC236}">
                  <a16:creationId xmlns:a16="http://schemas.microsoft.com/office/drawing/2014/main" id="{667C68B6-5B73-4DAF-970F-B47D368A1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228">
              <a:extLst>
                <a:ext uri="{FF2B5EF4-FFF2-40B4-BE49-F238E27FC236}">
                  <a16:creationId xmlns:a16="http://schemas.microsoft.com/office/drawing/2014/main" id="{7C618A75-6B05-1251-F271-55732B1D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7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53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60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68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78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5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88" name="Rectangle 187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dirty="0"/>
          </a:p>
        </p:txBody>
      </p:sp>
      <p:pic>
        <p:nvPicPr>
          <p:cNvPr id="189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5" name="Picture 19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98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801087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79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6" t="1522" r="2210" b="916"/>
          <a:stretch/>
        </p:blipFill>
        <p:spPr>
          <a:xfrm>
            <a:off x="3480711" y="4737369"/>
            <a:ext cx="1073695" cy="108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374949" y="4250454"/>
            <a:ext cx="8347851" cy="1966196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004" t="2248" r="1207" b="1439"/>
          <a:stretch/>
        </p:blipFill>
        <p:spPr>
          <a:xfrm>
            <a:off x="3505069" y="2447098"/>
            <a:ext cx="109358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759391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sr-Latn-RS" sz="1400" b="1" dirty="0" smtClean="0">
                <a:solidFill>
                  <a:schemeClr val="bg1"/>
                </a:solidFill>
              </a:rPr>
              <a:t>11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5191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09208" y="2410774"/>
            <a:ext cx="4754242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izvodja</a:t>
            </a:r>
            <a:r>
              <a:rPr lang="sr-Latn-RS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č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izbacili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najviše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žanra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‘pop’?</a:t>
            </a:r>
            <a:endParaRPr lang="en-US" sz="1000" b="1" dirty="0">
              <a:solidFill>
                <a:srgbClr val="1DB9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55304" y="4620266"/>
            <a:ext cx="770661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izvođači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imaju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najveći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odnos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pratilaca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izbačenih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10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55304" y="2798937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>
                <a:solidFill>
                  <a:schemeClr val="bg1"/>
                </a:solidFill>
                <a:latin typeface="+mj-lt"/>
              </a:rPr>
              <a:t>Pop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postao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zastupljeniji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žanr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među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ljudima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Zanima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nas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pratio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taj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trend od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izvođača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GB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55304" y="5119992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 err="1">
                <a:solidFill>
                  <a:schemeClr val="bg1"/>
                </a:solidFill>
                <a:latin typeface="+mj-lt"/>
              </a:rPr>
              <a:t>Građenje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broja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pratioca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dugotrajan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proces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retko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se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dešava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izvođač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stekne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veliko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praćenje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mali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broj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izbačenih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ćemo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dobiti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informaciju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imao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mu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donele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pratioca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GB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7546" y="2841791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36684" y="5093852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8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94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201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209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219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6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8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229" name="Rectangle 228"/>
          <p:cNvSpPr/>
          <p:nvPr/>
        </p:nvSpPr>
        <p:spPr>
          <a:xfrm>
            <a:off x="1016613" y="5304243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b="1" dirty="0"/>
          </a:p>
        </p:txBody>
      </p:sp>
      <p:pic>
        <p:nvPicPr>
          <p:cNvPr id="230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6" name="Picture 235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239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53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280969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34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42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54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1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3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64" name="Rectangle 163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dirty="0"/>
          </a:p>
        </p:txBody>
      </p:sp>
      <p:pic>
        <p:nvPicPr>
          <p:cNvPr id="165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1" name="Picture 170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59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801087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67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0" y="-69536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76305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sr-Latn-RS" sz="8800" b="1" dirty="0" smtClean="0">
                <a:solidFill>
                  <a:schemeClr val="bg1"/>
                </a:solidFill>
              </a:rPr>
              <a:t>Hvala na pažnji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2F0CF-7BB2-D284-8D2E-A78414AE605F}"/>
              </a:ext>
            </a:extLst>
          </p:cNvPr>
          <p:cNvSpPr txBox="1"/>
          <p:nvPr/>
        </p:nvSpPr>
        <p:spPr>
          <a:xfrm>
            <a:off x="1590115" y="3106131"/>
            <a:ext cx="7130878" cy="181588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+mj-lt"/>
              </a:rPr>
              <a:t>Godinama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obojica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koristili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youtube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žalili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se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reklame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između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slušanih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pesama</a:t>
            </a:r>
            <a:r>
              <a:rPr lang="sr-Latn-RS" sz="1600" dirty="0" smtClean="0">
                <a:solidFill>
                  <a:schemeClr val="bg1"/>
                </a:solidFill>
                <a:latin typeface="+mj-lt"/>
              </a:rPr>
              <a:t> kao i na loš kvalitet zvuka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Međutim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takođe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smatrali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spotify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nije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vredan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tih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para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iako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nije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skup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 Pre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godinu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dana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dobili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jako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dobru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+mj-lt"/>
              </a:rPr>
              <a:t>preporuku 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od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drugara</a:t>
            </a:r>
            <a:r>
              <a:rPr lang="sr-Latn-R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+mj-lt"/>
              </a:rPr>
              <a:t>i isprobali probni period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Spotify se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pokazao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kao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mnogo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bolja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aplikacija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nego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što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mislili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shvatili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kolko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pogrešili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što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ga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ranije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nismo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uzeli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da mu je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cena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u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stvari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izuzetno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jeftina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Uzimajući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ovo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obzir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čim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videli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ovaj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data-set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znali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ga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moramo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+mj-lt"/>
              </a:rPr>
              <a:t>odabrati</a:t>
            </a:r>
            <a:r>
              <a:rPr lang="en-GB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da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bismo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drugima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predstavili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kvalitete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ove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aplikacije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</a:t>
            </a:r>
            <a:endParaRPr lang="en-US" sz="1600" i="0" dirty="0"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85" y="3217809"/>
            <a:ext cx="4109792" cy="4109792"/>
          </a:xfrm>
          <a:prstGeom prst="rect">
            <a:avLst/>
          </a:prstGeom>
        </p:spPr>
      </p:pic>
      <p:pic>
        <p:nvPicPr>
          <p:cNvPr id="2050" name="Picture 2" descr="Github Logo - Free social media icons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73" y="5912721"/>
            <a:ext cx="382785" cy="38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0458" y="5966818"/>
            <a:ext cx="4764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https://github.com/z1cLa/Spotify-Data-Analysis</a:t>
            </a:r>
            <a:endParaRPr lang="en-GB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18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CDA2C7E5-36EC-1F09-AFDC-25DB7FD2971D}"/>
              </a:ext>
            </a:extLst>
          </p:cNvPr>
          <p:cNvGrpSpPr/>
          <p:nvPr/>
        </p:nvGrpSpPr>
        <p:grpSpPr>
          <a:xfrm>
            <a:off x="3413759" y="1415674"/>
            <a:ext cx="8443279" cy="1108946"/>
            <a:chOff x="3413759" y="1415674"/>
            <a:chExt cx="8443279" cy="1108946"/>
          </a:xfrm>
        </p:grpSpPr>
        <p:sp>
          <p:nvSpPr>
            <p:cNvPr id="1149" name="Rectangle: Rounded Corners 1148">
              <a:extLst>
                <a:ext uri="{FF2B5EF4-FFF2-40B4-BE49-F238E27FC236}">
                  <a16:creationId xmlns:a16="http://schemas.microsoft.com/office/drawing/2014/main" id="{10110107-AB09-0090-C407-DA3A258E62F3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C9212440-8C80-326D-C7F7-F608C5EBF568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Spotify je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najpoznatija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najprestižnija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platforma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streaming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muzike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svetu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okuplja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veliki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broj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korisnika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izvođača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različitih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krajeva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sveta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1588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B016CF-CE3F-76A4-CF71-A57976CAEB0F}"/>
              </a:ext>
            </a:extLst>
          </p:cNvPr>
          <p:cNvGrpSpPr/>
          <p:nvPr/>
        </p:nvGrpSpPr>
        <p:grpSpPr>
          <a:xfrm>
            <a:off x="3413759" y="2616677"/>
            <a:ext cx="8443279" cy="1108946"/>
            <a:chOff x="3413759" y="1415674"/>
            <a:chExt cx="8443279" cy="1108946"/>
          </a:xfrm>
        </p:grpSpPr>
        <p:sp>
          <p:nvSpPr>
            <p:cNvPr id="1159" name="Rectangle: Rounded Corners 1158">
              <a:extLst>
                <a:ext uri="{FF2B5EF4-FFF2-40B4-BE49-F238E27FC236}">
                  <a16:creationId xmlns:a16="http://schemas.microsoft.com/office/drawing/2014/main" id="{A73DE112-531C-71C6-60B9-A65BD2CDD101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1F43CC79-2B67-1A2B-C681-64EF6685DD6B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Analiziranjem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podataka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slušanosti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interakcijama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Spotify-u,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dobijamo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bolji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uvid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dinamiku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muzičke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industrije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kako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ukusi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korisnika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menjaju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F13AA8B-4E37-C04D-4854-F3B8E07F042F}"/>
              </a:ext>
            </a:extLst>
          </p:cNvPr>
          <p:cNvGrpSpPr/>
          <p:nvPr/>
        </p:nvGrpSpPr>
        <p:grpSpPr>
          <a:xfrm>
            <a:off x="3413759" y="3817680"/>
            <a:ext cx="8443279" cy="1108946"/>
            <a:chOff x="3413759" y="1415674"/>
            <a:chExt cx="8443279" cy="1108946"/>
          </a:xfrm>
        </p:grpSpPr>
        <p:sp>
          <p:nvSpPr>
            <p:cNvPr id="1162" name="Rectangle: Rounded Corners 1161">
              <a:extLst>
                <a:ext uri="{FF2B5EF4-FFF2-40B4-BE49-F238E27FC236}">
                  <a16:creationId xmlns:a16="http://schemas.microsoft.com/office/drawing/2014/main" id="{EA8165C6-D8B1-954D-E965-2ED6C9E72B7E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F958E8BB-B712-4302-760C-2790470436C0}"/>
                </a:ext>
              </a:extLst>
            </p:cNvPr>
            <p:cNvSpPr txBox="1"/>
            <p:nvPr/>
          </p:nvSpPr>
          <p:spPr>
            <a:xfrm>
              <a:off x="4505581" y="1615256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Ova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analiza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nam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omogućava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otkrijemo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određene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obrasce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pratimo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trendove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identifikujemo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ključne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faktore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koji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utiču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to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pesme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postaju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hitovi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kako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izvođači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napreduju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kako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korisnici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biraju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šta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će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slušati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457040C0-CB06-A58C-0FC1-9D14CC183914}"/>
              </a:ext>
            </a:extLst>
          </p:cNvPr>
          <p:cNvGrpSpPr/>
          <p:nvPr/>
        </p:nvGrpSpPr>
        <p:grpSpPr>
          <a:xfrm>
            <a:off x="3413759" y="5018683"/>
            <a:ext cx="8443279" cy="1108946"/>
            <a:chOff x="3413759" y="1415674"/>
            <a:chExt cx="8443279" cy="1108946"/>
          </a:xfrm>
        </p:grpSpPr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A231772F-4429-9829-E442-6179EA8B5788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21538397-E314-4413-32E5-F4DCF84C4579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pPr fontAlgn="base"/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Takođe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Spotify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koristi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ove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podatke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poboljša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svoje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funkcije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personalizovanih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preporuka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čime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korisnicima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olakšava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pronalaženje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muzike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koja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 </a:t>
              </a:r>
              <a:r>
                <a:rPr lang="en-GB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sviđa</a:t>
              </a:r>
              <a:r>
                <a:rPr lang="en-GB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CE4FBEBF-58E6-DDF2-F888-E1CC27AD8BDD}"/>
              </a:ext>
            </a:extLst>
          </p:cNvPr>
          <p:cNvGrpSpPr/>
          <p:nvPr/>
        </p:nvGrpSpPr>
        <p:grpSpPr>
          <a:xfrm>
            <a:off x="3770419" y="1702941"/>
            <a:ext cx="465304" cy="534412"/>
            <a:chOff x="4879140" y="2115101"/>
            <a:chExt cx="713170" cy="819092"/>
          </a:xfrm>
        </p:grpSpPr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D467907-9F0E-82B0-3FDB-64D52912A5F1}"/>
                </a:ext>
              </a:extLst>
            </p:cNvPr>
            <p:cNvSpPr/>
            <p:nvPr/>
          </p:nvSpPr>
          <p:spPr>
            <a:xfrm>
              <a:off x="4879140" y="2286565"/>
              <a:ext cx="620091" cy="647628"/>
            </a:xfrm>
            <a:custGeom>
              <a:avLst/>
              <a:gdLst>
                <a:gd name="connsiteX0" fmla="*/ 396357 w 620091"/>
                <a:gd name="connsiteY0" fmla="*/ 422619 h 647628"/>
                <a:gd name="connsiteX1" fmla="*/ 381232 w 620091"/>
                <a:gd name="connsiteY1" fmla="*/ 237186 h 647628"/>
                <a:gd name="connsiteX2" fmla="*/ 374440 w 620091"/>
                <a:gd name="connsiteY2" fmla="*/ 111180 h 647628"/>
                <a:gd name="connsiteX3" fmla="*/ 374532 w 620091"/>
                <a:gd name="connsiteY3" fmla="*/ 111082 h 647628"/>
                <a:gd name="connsiteX4" fmla="*/ 374583 w 620091"/>
                <a:gd name="connsiteY4" fmla="*/ 111095 h 647628"/>
                <a:gd name="connsiteX5" fmla="*/ 451860 w 620091"/>
                <a:gd name="connsiteY5" fmla="*/ 153290 h 647628"/>
                <a:gd name="connsiteX6" fmla="*/ 499199 w 620091"/>
                <a:gd name="connsiteY6" fmla="*/ 151662 h 647628"/>
                <a:gd name="connsiteX7" fmla="*/ 598478 w 620091"/>
                <a:gd name="connsiteY7" fmla="*/ 88139 h 647628"/>
                <a:gd name="connsiteX8" fmla="*/ 612889 w 620091"/>
                <a:gd name="connsiteY8" fmla="*/ 23941 h 647628"/>
                <a:gd name="connsiteX9" fmla="*/ 612889 w 620091"/>
                <a:gd name="connsiteY9" fmla="*/ 23941 h 647628"/>
                <a:gd name="connsiteX10" fmla="*/ 548677 w 620091"/>
                <a:gd name="connsiteY10" fmla="*/ 9680 h 647628"/>
                <a:gd name="connsiteX11" fmla="*/ 548586 w 620091"/>
                <a:gd name="connsiteY11" fmla="*/ 9739 h 647628"/>
                <a:gd name="connsiteX12" fmla="*/ 472386 w 620091"/>
                <a:gd name="connsiteY12" fmla="*/ 58431 h 647628"/>
                <a:gd name="connsiteX13" fmla="*/ 374793 w 620091"/>
                <a:gd name="connsiteY13" fmla="*/ 5643 h 647628"/>
                <a:gd name="connsiteX14" fmla="*/ 338874 w 620091"/>
                <a:gd name="connsiteY14" fmla="*/ 2033 h 647628"/>
                <a:gd name="connsiteX15" fmla="*/ 218668 w 620091"/>
                <a:gd name="connsiteY15" fmla="*/ 38981 h 647628"/>
                <a:gd name="connsiteX16" fmla="*/ 192227 w 620091"/>
                <a:gd name="connsiteY16" fmla="*/ 59850 h 647628"/>
                <a:gd name="connsiteX17" fmla="*/ 140382 w 620091"/>
                <a:gd name="connsiteY17" fmla="*/ 148785 h 647628"/>
                <a:gd name="connsiteX18" fmla="*/ 56382 w 620091"/>
                <a:gd name="connsiteY18" fmla="*/ 126877 h 647628"/>
                <a:gd name="connsiteX19" fmla="*/ 1040 w 620091"/>
                <a:gd name="connsiteY19" fmla="*/ 162427 h 647628"/>
                <a:gd name="connsiteX20" fmla="*/ 1032 w 620091"/>
                <a:gd name="connsiteY20" fmla="*/ 162463 h 647628"/>
                <a:gd name="connsiteX21" fmla="*/ 33417 w 620091"/>
                <a:gd name="connsiteY21" fmla="*/ 217041 h 647628"/>
                <a:gd name="connsiteX22" fmla="*/ 151079 w 620091"/>
                <a:gd name="connsiteY22" fmla="*/ 247645 h 647628"/>
                <a:gd name="connsiteX23" fmla="*/ 162814 w 620091"/>
                <a:gd name="connsiteY23" fmla="*/ 249169 h 647628"/>
                <a:gd name="connsiteX24" fmla="*/ 202924 w 620091"/>
                <a:gd name="connsiteY24" fmla="*/ 225918 h 647628"/>
                <a:gd name="connsiteX25" fmla="*/ 229213 w 620091"/>
                <a:gd name="connsiteY25" fmla="*/ 180551 h 647628"/>
                <a:gd name="connsiteX26" fmla="*/ 229346 w 620091"/>
                <a:gd name="connsiteY26" fmla="*/ 180531 h 647628"/>
                <a:gd name="connsiteX27" fmla="*/ 229384 w 620091"/>
                <a:gd name="connsiteY27" fmla="*/ 180598 h 647628"/>
                <a:gd name="connsiteX28" fmla="*/ 233327 w 620091"/>
                <a:gd name="connsiteY28" fmla="*/ 252093 h 647628"/>
                <a:gd name="connsiteX29" fmla="*/ 160156 w 620091"/>
                <a:gd name="connsiteY29" fmla="*/ 432525 h 647628"/>
                <a:gd name="connsiteX30" fmla="*/ 160156 w 620091"/>
                <a:gd name="connsiteY30" fmla="*/ 466377 h 647628"/>
                <a:gd name="connsiteX31" fmla="*/ 217154 w 620091"/>
                <a:gd name="connsiteY31" fmla="*/ 617386 h 647628"/>
                <a:gd name="connsiteX32" fmla="*/ 260064 w 620091"/>
                <a:gd name="connsiteY32" fmla="*/ 647628 h 647628"/>
                <a:gd name="connsiteX33" fmla="*/ 260255 w 620091"/>
                <a:gd name="connsiteY33" fmla="*/ 647628 h 647628"/>
                <a:gd name="connsiteX34" fmla="*/ 276514 w 620091"/>
                <a:gd name="connsiteY34" fmla="*/ 644609 h 647628"/>
                <a:gd name="connsiteX35" fmla="*/ 303603 w 620091"/>
                <a:gd name="connsiteY35" fmla="*/ 584706 h 647628"/>
                <a:gd name="connsiteX36" fmla="*/ 253044 w 620091"/>
                <a:gd name="connsiteY36" fmla="*/ 450661 h 647628"/>
                <a:gd name="connsiteX37" fmla="*/ 296431 w 620091"/>
                <a:gd name="connsiteY37" fmla="*/ 343981 h 647628"/>
                <a:gd name="connsiteX38" fmla="*/ 296570 w 620091"/>
                <a:gd name="connsiteY38" fmla="*/ 343929 h 647628"/>
                <a:gd name="connsiteX39" fmla="*/ 296621 w 620091"/>
                <a:gd name="connsiteY39" fmla="*/ 343981 h 647628"/>
                <a:gd name="connsiteX40" fmla="*/ 304708 w 620091"/>
                <a:gd name="connsiteY40" fmla="*/ 443041 h 647628"/>
                <a:gd name="connsiteX41" fmla="*/ 313204 w 620091"/>
                <a:gd name="connsiteY41" fmla="*/ 466272 h 647628"/>
                <a:gd name="connsiteX42" fmla="*/ 405673 w 620091"/>
                <a:gd name="connsiteY42" fmla="*/ 595812 h 647628"/>
                <a:gd name="connsiteX43" fmla="*/ 470707 w 620091"/>
                <a:gd name="connsiteY43" fmla="*/ 606018 h 647628"/>
                <a:gd name="connsiteX44" fmla="*/ 481377 w 620091"/>
                <a:gd name="connsiteY44" fmla="*/ 541634 h 647628"/>
                <a:gd name="connsiteX45" fmla="*/ 459565 w 620091"/>
                <a:gd name="connsiteY45" fmla="*/ 591097 h 647628"/>
                <a:gd name="connsiteX46" fmla="*/ 421208 w 620091"/>
                <a:gd name="connsiteY46" fmla="*/ 584744 h 647628"/>
                <a:gd name="connsiteX47" fmla="*/ 328711 w 620091"/>
                <a:gd name="connsiteY47" fmla="*/ 455223 h 647628"/>
                <a:gd name="connsiteX48" fmla="*/ 323701 w 620091"/>
                <a:gd name="connsiteY48" fmla="*/ 441479 h 647628"/>
                <a:gd name="connsiteX49" fmla="*/ 312328 w 620091"/>
                <a:gd name="connsiteY49" fmla="*/ 302223 h 647628"/>
                <a:gd name="connsiteX50" fmla="*/ 302111 w 620091"/>
                <a:gd name="connsiteY50" fmla="*/ 293444 h 647628"/>
                <a:gd name="connsiteX51" fmla="*/ 294002 w 620091"/>
                <a:gd name="connsiteY51" fmla="*/ 299366 h 647628"/>
                <a:gd name="connsiteX52" fmla="*/ 233994 w 620091"/>
                <a:gd name="connsiteY52" fmla="*/ 446898 h 647628"/>
                <a:gd name="connsiteX53" fmla="*/ 233908 w 620091"/>
                <a:gd name="connsiteY53" fmla="*/ 453852 h 647628"/>
                <a:gd name="connsiteX54" fmla="*/ 285772 w 620091"/>
                <a:gd name="connsiteY54" fmla="*/ 591431 h 647628"/>
                <a:gd name="connsiteX55" fmla="*/ 269703 w 620091"/>
                <a:gd name="connsiteY55" fmla="*/ 626826 h 647628"/>
                <a:gd name="connsiteX56" fmla="*/ 260264 w 620091"/>
                <a:gd name="connsiteY56" fmla="*/ 628588 h 647628"/>
                <a:gd name="connsiteX57" fmla="*/ 234985 w 620091"/>
                <a:gd name="connsiteY57" fmla="*/ 610700 h 647628"/>
                <a:gd name="connsiteX58" fmla="*/ 177882 w 620091"/>
                <a:gd name="connsiteY58" fmla="*/ 459538 h 647628"/>
                <a:gd name="connsiteX59" fmla="*/ 177882 w 620091"/>
                <a:gd name="connsiteY59" fmla="*/ 439593 h 647628"/>
                <a:gd name="connsiteX60" fmla="*/ 251825 w 620091"/>
                <a:gd name="connsiteY60" fmla="*/ 257284 h 647628"/>
                <a:gd name="connsiteX61" fmla="*/ 252501 w 620091"/>
                <a:gd name="connsiteY61" fmla="*/ 253169 h 647628"/>
                <a:gd name="connsiteX62" fmla="*/ 248691 w 620091"/>
                <a:gd name="connsiteY62" fmla="*/ 183485 h 647628"/>
                <a:gd name="connsiteX63" fmla="*/ 248691 w 620091"/>
                <a:gd name="connsiteY63" fmla="*/ 183485 h 647628"/>
                <a:gd name="connsiteX64" fmla="*/ 246853 w 620091"/>
                <a:gd name="connsiteY64" fmla="*/ 132450 h 647628"/>
                <a:gd name="connsiteX65" fmla="*/ 236985 w 620091"/>
                <a:gd name="connsiteY65" fmla="*/ 123267 h 647628"/>
                <a:gd name="connsiteX66" fmla="*/ 227803 w 620091"/>
                <a:gd name="connsiteY66" fmla="*/ 133135 h 647628"/>
                <a:gd name="connsiteX67" fmla="*/ 228203 w 620091"/>
                <a:gd name="connsiteY67" fmla="*/ 144384 h 647628"/>
                <a:gd name="connsiteX68" fmla="*/ 186483 w 620091"/>
                <a:gd name="connsiteY68" fmla="*/ 216403 h 647628"/>
                <a:gd name="connsiteX69" fmla="*/ 162804 w 620091"/>
                <a:gd name="connsiteY69" fmla="*/ 230138 h 647628"/>
                <a:gd name="connsiteX70" fmla="*/ 162804 w 620091"/>
                <a:gd name="connsiteY70" fmla="*/ 230138 h 647628"/>
                <a:gd name="connsiteX71" fmla="*/ 156023 w 620091"/>
                <a:gd name="connsiteY71" fmla="*/ 229243 h 647628"/>
                <a:gd name="connsiteX72" fmla="*/ 38560 w 620091"/>
                <a:gd name="connsiteY72" fmla="*/ 198696 h 647628"/>
                <a:gd name="connsiteX73" fmla="*/ 19605 w 620091"/>
                <a:gd name="connsiteY73" fmla="*/ 166521 h 647628"/>
                <a:gd name="connsiteX74" fmla="*/ 51924 w 620091"/>
                <a:gd name="connsiteY74" fmla="*/ 145451 h 647628"/>
                <a:gd name="connsiteX75" fmla="*/ 142535 w 620091"/>
                <a:gd name="connsiteY75" fmla="*/ 169035 h 647628"/>
                <a:gd name="connsiteX76" fmla="*/ 153175 w 620091"/>
                <a:gd name="connsiteY76" fmla="*/ 164616 h 647628"/>
                <a:gd name="connsiteX77" fmla="*/ 208667 w 620091"/>
                <a:gd name="connsiteY77" fmla="*/ 69461 h 647628"/>
                <a:gd name="connsiteX78" fmla="*/ 224298 w 620091"/>
                <a:gd name="connsiteY78" fmla="*/ 57193 h 647628"/>
                <a:gd name="connsiteX79" fmla="*/ 344513 w 620091"/>
                <a:gd name="connsiteY79" fmla="*/ 20188 h 647628"/>
                <a:gd name="connsiteX80" fmla="*/ 365744 w 620091"/>
                <a:gd name="connsiteY80" fmla="*/ 22341 h 647628"/>
                <a:gd name="connsiteX81" fmla="*/ 468300 w 620091"/>
                <a:gd name="connsiteY81" fmla="*/ 77833 h 647628"/>
                <a:gd name="connsiteX82" fmla="*/ 477948 w 620091"/>
                <a:gd name="connsiteY82" fmla="*/ 77481 h 647628"/>
                <a:gd name="connsiteX83" fmla="*/ 558911 w 620091"/>
                <a:gd name="connsiteY83" fmla="*/ 25741 h 647628"/>
                <a:gd name="connsiteX84" fmla="*/ 596754 w 620091"/>
                <a:gd name="connsiteY84" fmla="*/ 34228 h 647628"/>
                <a:gd name="connsiteX85" fmla="*/ 588267 w 620091"/>
                <a:gd name="connsiteY85" fmla="*/ 72071 h 647628"/>
                <a:gd name="connsiteX86" fmla="*/ 488940 w 620091"/>
                <a:gd name="connsiteY86" fmla="*/ 135612 h 647628"/>
                <a:gd name="connsiteX87" fmla="*/ 460994 w 620091"/>
                <a:gd name="connsiteY87" fmla="*/ 136564 h 647628"/>
                <a:gd name="connsiteX88" fmla="*/ 373278 w 620091"/>
                <a:gd name="connsiteY88" fmla="*/ 88663 h 647628"/>
                <a:gd name="connsiteX89" fmla="*/ 372888 w 620091"/>
                <a:gd name="connsiteY89" fmla="*/ 80891 h 647628"/>
                <a:gd name="connsiteX90" fmla="*/ 362887 w 620091"/>
                <a:gd name="connsiteY90" fmla="*/ 71842 h 647628"/>
                <a:gd name="connsiteX91" fmla="*/ 353838 w 620091"/>
                <a:gd name="connsiteY91" fmla="*/ 81843 h 647628"/>
                <a:gd name="connsiteX92" fmla="*/ 354476 w 620091"/>
                <a:gd name="connsiteY92" fmla="*/ 94292 h 647628"/>
                <a:gd name="connsiteX93" fmla="*/ 354476 w 620091"/>
                <a:gd name="connsiteY93" fmla="*/ 94902 h 647628"/>
                <a:gd name="connsiteX94" fmla="*/ 356143 w 620091"/>
                <a:gd name="connsiteY94" fmla="*/ 125601 h 647628"/>
                <a:gd name="connsiteX95" fmla="*/ 356229 w 620091"/>
                <a:gd name="connsiteY95" fmla="*/ 127211 h 647628"/>
                <a:gd name="connsiteX96" fmla="*/ 356229 w 620091"/>
                <a:gd name="connsiteY96" fmla="*/ 127211 h 647628"/>
                <a:gd name="connsiteX97" fmla="*/ 362258 w 620091"/>
                <a:gd name="connsiteY97" fmla="*/ 238406 h 647628"/>
                <a:gd name="connsiteX98" fmla="*/ 377603 w 620091"/>
                <a:gd name="connsiteY98" fmla="*/ 426715 h 647628"/>
                <a:gd name="connsiteX99" fmla="*/ 379355 w 620091"/>
                <a:gd name="connsiteY99" fmla="*/ 431477 h 647628"/>
                <a:gd name="connsiteX100" fmla="*/ 465909 w 620091"/>
                <a:gd name="connsiteY100" fmla="*/ 552664 h 647628"/>
                <a:gd name="connsiteX101" fmla="*/ 459578 w 620091"/>
                <a:gd name="connsiteY101" fmla="*/ 591089 h 647628"/>
                <a:gd name="connsiteX102" fmla="*/ 459565 w 620091"/>
                <a:gd name="connsiteY102" fmla="*/ 591097 h 6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20091" h="647628">
                  <a:moveTo>
                    <a:pt x="396357" y="422619"/>
                  </a:moveTo>
                  <a:lnTo>
                    <a:pt x="381232" y="237186"/>
                  </a:lnTo>
                  <a:lnTo>
                    <a:pt x="374440" y="111180"/>
                  </a:lnTo>
                  <a:cubicBezTo>
                    <a:pt x="374438" y="111128"/>
                    <a:pt x="374479" y="111084"/>
                    <a:pt x="374532" y="111082"/>
                  </a:cubicBezTo>
                  <a:cubicBezTo>
                    <a:pt x="374550" y="111081"/>
                    <a:pt x="374568" y="111086"/>
                    <a:pt x="374583" y="111095"/>
                  </a:cubicBezTo>
                  <a:lnTo>
                    <a:pt x="451860" y="153290"/>
                  </a:lnTo>
                  <a:cubicBezTo>
                    <a:pt x="466754" y="161427"/>
                    <a:pt x="484899" y="160803"/>
                    <a:pt x="499199" y="151662"/>
                  </a:cubicBezTo>
                  <a:lnTo>
                    <a:pt x="598478" y="88139"/>
                  </a:lnTo>
                  <a:cubicBezTo>
                    <a:pt x="620155" y="74370"/>
                    <a:pt x="626601" y="45655"/>
                    <a:pt x="612889" y="23941"/>
                  </a:cubicBezTo>
                  <a:lnTo>
                    <a:pt x="612889" y="23941"/>
                  </a:lnTo>
                  <a:cubicBezTo>
                    <a:pt x="599095" y="2271"/>
                    <a:pt x="570347" y="-4113"/>
                    <a:pt x="548677" y="9680"/>
                  </a:cubicBezTo>
                  <a:cubicBezTo>
                    <a:pt x="548647" y="9700"/>
                    <a:pt x="548616" y="9719"/>
                    <a:pt x="548586" y="9739"/>
                  </a:cubicBezTo>
                  <a:lnTo>
                    <a:pt x="472386" y="58431"/>
                  </a:lnTo>
                  <a:lnTo>
                    <a:pt x="374793" y="5643"/>
                  </a:lnTo>
                  <a:cubicBezTo>
                    <a:pt x="363785" y="-317"/>
                    <a:pt x="350848" y="-1617"/>
                    <a:pt x="338874" y="2033"/>
                  </a:cubicBezTo>
                  <a:lnTo>
                    <a:pt x="218668" y="38981"/>
                  </a:lnTo>
                  <a:cubicBezTo>
                    <a:pt x="207556" y="42387"/>
                    <a:pt x="198121" y="49833"/>
                    <a:pt x="192227" y="59850"/>
                  </a:cubicBezTo>
                  <a:lnTo>
                    <a:pt x="140382" y="148785"/>
                  </a:lnTo>
                  <a:lnTo>
                    <a:pt x="56382" y="126877"/>
                  </a:lnTo>
                  <a:cubicBezTo>
                    <a:pt x="31282" y="121412"/>
                    <a:pt x="6505" y="137327"/>
                    <a:pt x="1040" y="162427"/>
                  </a:cubicBezTo>
                  <a:cubicBezTo>
                    <a:pt x="1037" y="162439"/>
                    <a:pt x="1034" y="162450"/>
                    <a:pt x="1032" y="162463"/>
                  </a:cubicBezTo>
                  <a:cubicBezTo>
                    <a:pt x="-4043" y="186314"/>
                    <a:pt x="10050" y="210065"/>
                    <a:pt x="33417" y="217041"/>
                  </a:cubicBezTo>
                  <a:lnTo>
                    <a:pt x="151079" y="247645"/>
                  </a:lnTo>
                  <a:cubicBezTo>
                    <a:pt x="154936" y="248514"/>
                    <a:pt x="158864" y="249024"/>
                    <a:pt x="162814" y="249169"/>
                  </a:cubicBezTo>
                  <a:cubicBezTo>
                    <a:pt x="179360" y="249077"/>
                    <a:pt x="194621" y="240231"/>
                    <a:pt x="202924" y="225918"/>
                  </a:cubicBezTo>
                  <a:lnTo>
                    <a:pt x="229213" y="180551"/>
                  </a:lnTo>
                  <a:cubicBezTo>
                    <a:pt x="229244" y="180509"/>
                    <a:pt x="229303" y="180499"/>
                    <a:pt x="229346" y="180531"/>
                  </a:cubicBezTo>
                  <a:cubicBezTo>
                    <a:pt x="229368" y="180547"/>
                    <a:pt x="229381" y="180572"/>
                    <a:pt x="229384" y="180598"/>
                  </a:cubicBezTo>
                  <a:lnTo>
                    <a:pt x="233327" y="252093"/>
                  </a:lnTo>
                  <a:lnTo>
                    <a:pt x="160156" y="432525"/>
                  </a:lnTo>
                  <a:cubicBezTo>
                    <a:pt x="155884" y="443405"/>
                    <a:pt x="155884" y="455498"/>
                    <a:pt x="160156" y="466377"/>
                  </a:cubicBezTo>
                  <a:lnTo>
                    <a:pt x="217154" y="617386"/>
                  </a:lnTo>
                  <a:cubicBezTo>
                    <a:pt x="223801" y="635391"/>
                    <a:pt x="240873" y="647422"/>
                    <a:pt x="260064" y="647628"/>
                  </a:cubicBezTo>
                  <a:lnTo>
                    <a:pt x="260255" y="647628"/>
                  </a:lnTo>
                  <a:cubicBezTo>
                    <a:pt x="265814" y="647638"/>
                    <a:pt x="271328" y="646615"/>
                    <a:pt x="276514" y="644609"/>
                  </a:cubicBezTo>
                  <a:cubicBezTo>
                    <a:pt x="300491" y="635500"/>
                    <a:pt x="312599" y="608726"/>
                    <a:pt x="303603" y="584706"/>
                  </a:cubicBezTo>
                  <a:lnTo>
                    <a:pt x="253044" y="450661"/>
                  </a:lnTo>
                  <a:lnTo>
                    <a:pt x="296431" y="343981"/>
                  </a:lnTo>
                  <a:cubicBezTo>
                    <a:pt x="296454" y="343928"/>
                    <a:pt x="296517" y="343905"/>
                    <a:pt x="296570" y="343929"/>
                  </a:cubicBezTo>
                  <a:cubicBezTo>
                    <a:pt x="296593" y="343940"/>
                    <a:pt x="296611" y="343958"/>
                    <a:pt x="296621" y="343981"/>
                  </a:cubicBezTo>
                  <a:lnTo>
                    <a:pt x="304708" y="443041"/>
                  </a:lnTo>
                  <a:cubicBezTo>
                    <a:pt x="305391" y="451409"/>
                    <a:pt x="308327" y="459437"/>
                    <a:pt x="313204" y="466272"/>
                  </a:cubicBezTo>
                  <a:lnTo>
                    <a:pt x="405673" y="595812"/>
                  </a:lnTo>
                  <a:cubicBezTo>
                    <a:pt x="420813" y="616589"/>
                    <a:pt x="449930" y="621158"/>
                    <a:pt x="470707" y="606018"/>
                  </a:cubicBezTo>
                  <a:cubicBezTo>
                    <a:pt x="491232" y="591061"/>
                    <a:pt x="495980" y="562413"/>
                    <a:pt x="481377" y="541634"/>
                  </a:cubicBezTo>
                  <a:close/>
                  <a:moveTo>
                    <a:pt x="459565" y="591097"/>
                  </a:moveTo>
                  <a:cubicBezTo>
                    <a:pt x="447218" y="599931"/>
                    <a:pt x="430048" y="597088"/>
                    <a:pt x="421208" y="584744"/>
                  </a:cubicBezTo>
                  <a:lnTo>
                    <a:pt x="328711" y="455223"/>
                  </a:lnTo>
                  <a:cubicBezTo>
                    <a:pt x="325831" y="451178"/>
                    <a:pt x="324100" y="446429"/>
                    <a:pt x="323701" y="441479"/>
                  </a:cubicBezTo>
                  <a:lnTo>
                    <a:pt x="312328" y="302223"/>
                  </a:lnTo>
                  <a:cubicBezTo>
                    <a:pt x="311931" y="296978"/>
                    <a:pt x="307357" y="293047"/>
                    <a:pt x="302111" y="293444"/>
                  </a:cubicBezTo>
                  <a:cubicBezTo>
                    <a:pt x="298502" y="293716"/>
                    <a:pt x="295360" y="296011"/>
                    <a:pt x="294002" y="299366"/>
                  </a:cubicBezTo>
                  <a:lnTo>
                    <a:pt x="233994" y="446898"/>
                  </a:lnTo>
                  <a:cubicBezTo>
                    <a:pt x="233090" y="449123"/>
                    <a:pt x="233060" y="451606"/>
                    <a:pt x="233908" y="453852"/>
                  </a:cubicBezTo>
                  <a:lnTo>
                    <a:pt x="285772" y="591431"/>
                  </a:lnTo>
                  <a:cubicBezTo>
                    <a:pt x="291084" y="605641"/>
                    <a:pt x="283898" y="621471"/>
                    <a:pt x="269703" y="626826"/>
                  </a:cubicBezTo>
                  <a:cubicBezTo>
                    <a:pt x="266672" y="627915"/>
                    <a:pt x="263485" y="628510"/>
                    <a:pt x="260264" y="628588"/>
                  </a:cubicBezTo>
                  <a:cubicBezTo>
                    <a:pt x="248946" y="628438"/>
                    <a:pt x="238891" y="621324"/>
                    <a:pt x="234985" y="610700"/>
                  </a:cubicBezTo>
                  <a:lnTo>
                    <a:pt x="177882" y="459538"/>
                  </a:lnTo>
                  <a:cubicBezTo>
                    <a:pt x="175377" y="453126"/>
                    <a:pt x="175377" y="446005"/>
                    <a:pt x="177882" y="439593"/>
                  </a:cubicBezTo>
                  <a:lnTo>
                    <a:pt x="251825" y="257284"/>
                  </a:lnTo>
                  <a:cubicBezTo>
                    <a:pt x="252357" y="255981"/>
                    <a:pt x="252589" y="254574"/>
                    <a:pt x="252501" y="253169"/>
                  </a:cubicBezTo>
                  <a:lnTo>
                    <a:pt x="248691" y="183485"/>
                  </a:lnTo>
                  <a:lnTo>
                    <a:pt x="248691" y="183485"/>
                  </a:lnTo>
                  <a:lnTo>
                    <a:pt x="246853" y="132450"/>
                  </a:lnTo>
                  <a:cubicBezTo>
                    <a:pt x="246663" y="127189"/>
                    <a:pt x="242246" y="123078"/>
                    <a:pt x="236985" y="123267"/>
                  </a:cubicBezTo>
                  <a:cubicBezTo>
                    <a:pt x="231724" y="123457"/>
                    <a:pt x="227613" y="127875"/>
                    <a:pt x="227803" y="133135"/>
                  </a:cubicBezTo>
                  <a:lnTo>
                    <a:pt x="228203" y="144384"/>
                  </a:lnTo>
                  <a:lnTo>
                    <a:pt x="186483" y="216403"/>
                  </a:lnTo>
                  <a:cubicBezTo>
                    <a:pt x="181587" y="224858"/>
                    <a:pt x="172575" y="230085"/>
                    <a:pt x="162804" y="230138"/>
                  </a:cubicBezTo>
                  <a:lnTo>
                    <a:pt x="162804" y="230138"/>
                  </a:lnTo>
                  <a:cubicBezTo>
                    <a:pt x="160515" y="230138"/>
                    <a:pt x="158234" y="229837"/>
                    <a:pt x="156023" y="229243"/>
                  </a:cubicBezTo>
                  <a:lnTo>
                    <a:pt x="38560" y="198696"/>
                  </a:lnTo>
                  <a:cubicBezTo>
                    <a:pt x="24851" y="194513"/>
                    <a:pt x="16619" y="180539"/>
                    <a:pt x="19605" y="166521"/>
                  </a:cubicBezTo>
                  <a:cubicBezTo>
                    <a:pt x="22809" y="151844"/>
                    <a:pt x="37203" y="142460"/>
                    <a:pt x="51924" y="145451"/>
                  </a:cubicBezTo>
                  <a:lnTo>
                    <a:pt x="142535" y="169035"/>
                  </a:lnTo>
                  <a:cubicBezTo>
                    <a:pt x="146672" y="170117"/>
                    <a:pt x="151022" y="168309"/>
                    <a:pt x="153175" y="164616"/>
                  </a:cubicBezTo>
                  <a:lnTo>
                    <a:pt x="208667" y="69461"/>
                  </a:lnTo>
                  <a:cubicBezTo>
                    <a:pt x="212158" y="63559"/>
                    <a:pt x="217735" y="59180"/>
                    <a:pt x="224298" y="57193"/>
                  </a:cubicBezTo>
                  <a:lnTo>
                    <a:pt x="344513" y="20188"/>
                  </a:lnTo>
                  <a:cubicBezTo>
                    <a:pt x="351593" y="18032"/>
                    <a:pt x="359241" y="18808"/>
                    <a:pt x="365744" y="22341"/>
                  </a:cubicBezTo>
                  <a:lnTo>
                    <a:pt x="468300" y="77833"/>
                  </a:lnTo>
                  <a:cubicBezTo>
                    <a:pt x="471342" y="79475"/>
                    <a:pt x="475035" y="79340"/>
                    <a:pt x="477948" y="77481"/>
                  </a:cubicBezTo>
                  <a:lnTo>
                    <a:pt x="558911" y="25741"/>
                  </a:lnTo>
                  <a:cubicBezTo>
                    <a:pt x="571705" y="17634"/>
                    <a:pt x="588647" y="21434"/>
                    <a:pt x="596754" y="34228"/>
                  </a:cubicBezTo>
                  <a:cubicBezTo>
                    <a:pt x="604861" y="47022"/>
                    <a:pt x="601061" y="63964"/>
                    <a:pt x="588267" y="72071"/>
                  </a:cubicBezTo>
                  <a:lnTo>
                    <a:pt x="488940" y="135612"/>
                  </a:lnTo>
                  <a:cubicBezTo>
                    <a:pt x="480495" y="141001"/>
                    <a:pt x="469787" y="141367"/>
                    <a:pt x="460994" y="136564"/>
                  </a:cubicBezTo>
                  <a:lnTo>
                    <a:pt x="373278" y="88663"/>
                  </a:lnTo>
                  <a:lnTo>
                    <a:pt x="372888" y="80891"/>
                  </a:lnTo>
                  <a:cubicBezTo>
                    <a:pt x="372625" y="75630"/>
                    <a:pt x="368147" y="71579"/>
                    <a:pt x="362887" y="71842"/>
                  </a:cubicBezTo>
                  <a:cubicBezTo>
                    <a:pt x="357626" y="72105"/>
                    <a:pt x="353575" y="76583"/>
                    <a:pt x="353838" y="81843"/>
                  </a:cubicBezTo>
                  <a:lnTo>
                    <a:pt x="354476" y="94292"/>
                  </a:lnTo>
                  <a:cubicBezTo>
                    <a:pt x="354476" y="94492"/>
                    <a:pt x="354419" y="94692"/>
                    <a:pt x="354476" y="94902"/>
                  </a:cubicBezTo>
                  <a:lnTo>
                    <a:pt x="356143" y="125601"/>
                  </a:lnTo>
                  <a:lnTo>
                    <a:pt x="356229" y="127211"/>
                  </a:lnTo>
                  <a:lnTo>
                    <a:pt x="356229" y="127211"/>
                  </a:lnTo>
                  <a:lnTo>
                    <a:pt x="362258" y="238406"/>
                  </a:lnTo>
                  <a:lnTo>
                    <a:pt x="377603" y="426715"/>
                  </a:lnTo>
                  <a:cubicBezTo>
                    <a:pt x="377742" y="428432"/>
                    <a:pt x="378347" y="430079"/>
                    <a:pt x="379355" y="431477"/>
                  </a:cubicBezTo>
                  <a:lnTo>
                    <a:pt x="465909" y="552664"/>
                  </a:lnTo>
                  <a:cubicBezTo>
                    <a:pt x="474771" y="565023"/>
                    <a:pt x="471936" y="582227"/>
                    <a:pt x="459578" y="591089"/>
                  </a:cubicBezTo>
                  <a:cubicBezTo>
                    <a:pt x="459573" y="591092"/>
                    <a:pt x="459569" y="591095"/>
                    <a:pt x="459565" y="5910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25BE2F75-4B35-0BAC-478D-6CD10171FCEC}"/>
                </a:ext>
              </a:extLst>
            </p:cNvPr>
            <p:cNvSpPr/>
            <p:nvPr/>
          </p:nvSpPr>
          <p:spPr>
            <a:xfrm>
              <a:off x="5078977" y="2115101"/>
              <a:ext cx="152400" cy="152400"/>
            </a:xfrm>
            <a:custGeom>
              <a:avLst/>
              <a:gdLst>
                <a:gd name="connsiteX0" fmla="*/ 76200 w 152400"/>
                <a:gd name="connsiteY0" fmla="*/ 152400 h 152400"/>
                <a:gd name="connsiteX1" fmla="*/ 152400 w 152400"/>
                <a:gd name="connsiteY1" fmla="*/ 76200 h 152400"/>
                <a:gd name="connsiteX2" fmla="*/ 76200 w 152400"/>
                <a:gd name="connsiteY2" fmla="*/ 0 h 152400"/>
                <a:gd name="connsiteX3" fmla="*/ 0 w 152400"/>
                <a:gd name="connsiteY3" fmla="*/ 76200 h 152400"/>
                <a:gd name="connsiteX4" fmla="*/ 76200 w 152400"/>
                <a:gd name="connsiteY4" fmla="*/ 152400 h 152400"/>
                <a:gd name="connsiteX5" fmla="*/ 76200 w 152400"/>
                <a:gd name="connsiteY5" fmla="*/ 19050 h 152400"/>
                <a:gd name="connsiteX6" fmla="*/ 133350 w 152400"/>
                <a:gd name="connsiteY6" fmla="*/ 76200 h 152400"/>
                <a:gd name="connsiteX7" fmla="*/ 76200 w 152400"/>
                <a:gd name="connsiteY7" fmla="*/ 133350 h 152400"/>
                <a:gd name="connsiteX8" fmla="*/ 19050 w 152400"/>
                <a:gd name="connsiteY8" fmla="*/ 76200 h 152400"/>
                <a:gd name="connsiteX9" fmla="*/ 76200 w 152400"/>
                <a:gd name="connsiteY9" fmla="*/ 1899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lose/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60" y="44632"/>
                    <a:pt x="44632" y="19035"/>
                    <a:pt x="76200" y="189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8E6FAD0F-F0B2-86E0-E5BC-08A64BA3DF4C}"/>
                </a:ext>
              </a:extLst>
            </p:cNvPr>
            <p:cNvSpPr/>
            <p:nvPr/>
          </p:nvSpPr>
          <p:spPr>
            <a:xfrm>
              <a:off x="5375542" y="2439027"/>
              <a:ext cx="216768" cy="263907"/>
            </a:xfrm>
            <a:custGeom>
              <a:avLst/>
              <a:gdLst>
                <a:gd name="connsiteX0" fmla="*/ 215424 w 216768"/>
                <a:gd name="connsiteY0" fmla="*/ 161792 h 263907"/>
                <a:gd name="connsiteX1" fmla="*/ 186849 w 216768"/>
                <a:gd name="connsiteY1" fmla="*/ 0 h 263907"/>
                <a:gd name="connsiteX2" fmla="*/ 27934 w 216768"/>
                <a:gd name="connsiteY2" fmla="*/ 67618 h 263907"/>
                <a:gd name="connsiteX3" fmla="*/ 51289 w 216768"/>
                <a:gd name="connsiteY3" fmla="*/ 200082 h 263907"/>
                <a:gd name="connsiteX4" fmla="*/ 23285 w 216768"/>
                <a:gd name="connsiteY4" fmla="*/ 207131 h 263907"/>
                <a:gd name="connsiteX5" fmla="*/ 2921 w 216768"/>
                <a:gd name="connsiteY5" fmla="*/ 251898 h 263907"/>
                <a:gd name="connsiteX6" fmla="*/ 26733 w 216768"/>
                <a:gd name="connsiteY6" fmla="*/ 263852 h 263907"/>
                <a:gd name="connsiteX7" fmla="*/ 51832 w 216768"/>
                <a:gd name="connsiteY7" fmla="*/ 256642 h 263907"/>
                <a:gd name="connsiteX8" fmla="*/ 73072 w 216768"/>
                <a:gd name="connsiteY8" fmla="*/ 214055 h 263907"/>
                <a:gd name="connsiteX9" fmla="*/ 49260 w 216768"/>
                <a:gd name="connsiteY9" fmla="*/ 79324 h 263907"/>
                <a:gd name="connsiteX10" fmla="*/ 172132 w 216768"/>
                <a:gd name="connsiteY10" fmla="*/ 26641 h 263907"/>
                <a:gd name="connsiteX11" fmla="*/ 193421 w 216768"/>
                <a:gd name="connsiteY11" fmla="*/ 146485 h 263907"/>
                <a:gd name="connsiteX12" fmla="*/ 165036 w 216768"/>
                <a:gd name="connsiteY12" fmla="*/ 153533 h 263907"/>
                <a:gd name="connsiteX13" fmla="*/ 144672 w 216768"/>
                <a:gd name="connsiteY13" fmla="*/ 198301 h 263907"/>
                <a:gd name="connsiteX14" fmla="*/ 168484 w 216768"/>
                <a:gd name="connsiteY14" fmla="*/ 210245 h 263907"/>
                <a:gd name="connsiteX15" fmla="*/ 193573 w 216768"/>
                <a:gd name="connsiteY15" fmla="*/ 203044 h 263907"/>
                <a:gd name="connsiteX16" fmla="*/ 215424 w 216768"/>
                <a:gd name="connsiteY16" fmla="*/ 161792 h 263907"/>
                <a:gd name="connsiteX17" fmla="*/ 42335 w 216768"/>
                <a:gd name="connsiteY17" fmla="*/ 240125 h 263907"/>
                <a:gd name="connsiteX18" fmla="*/ 19428 w 216768"/>
                <a:gd name="connsiteY18" fmla="*/ 242354 h 263907"/>
                <a:gd name="connsiteX19" fmla="*/ 32810 w 216768"/>
                <a:gd name="connsiteY19" fmla="*/ 223628 h 263907"/>
                <a:gd name="connsiteX20" fmla="*/ 48431 w 216768"/>
                <a:gd name="connsiteY20" fmla="*/ 218942 h 263907"/>
                <a:gd name="connsiteX21" fmla="*/ 55718 w 216768"/>
                <a:gd name="connsiteY21" fmla="*/ 221361 h 263907"/>
                <a:gd name="connsiteX22" fmla="*/ 42335 w 216768"/>
                <a:gd name="connsiteY22" fmla="*/ 240125 h 263907"/>
                <a:gd name="connsiteX23" fmla="*/ 184144 w 216768"/>
                <a:gd name="connsiteY23" fmla="*/ 186557 h 263907"/>
                <a:gd name="connsiteX24" fmla="*/ 161236 w 216768"/>
                <a:gd name="connsiteY24" fmla="*/ 188786 h 263907"/>
                <a:gd name="connsiteX25" fmla="*/ 174619 w 216768"/>
                <a:gd name="connsiteY25" fmla="*/ 170050 h 263907"/>
                <a:gd name="connsiteX26" fmla="*/ 190230 w 216768"/>
                <a:gd name="connsiteY26" fmla="*/ 165411 h 263907"/>
                <a:gd name="connsiteX27" fmla="*/ 197526 w 216768"/>
                <a:gd name="connsiteY27" fmla="*/ 167830 h 263907"/>
                <a:gd name="connsiteX28" fmla="*/ 184144 w 216768"/>
                <a:gd name="connsiteY28" fmla="*/ 18655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768" h="263907">
                  <a:moveTo>
                    <a:pt x="215424" y="161792"/>
                  </a:moveTo>
                  <a:lnTo>
                    <a:pt x="186849" y="0"/>
                  </a:lnTo>
                  <a:lnTo>
                    <a:pt x="27934" y="67618"/>
                  </a:lnTo>
                  <a:lnTo>
                    <a:pt x="51289" y="200082"/>
                  </a:lnTo>
                  <a:cubicBezTo>
                    <a:pt x="41461" y="199590"/>
                    <a:pt x="31709" y="202044"/>
                    <a:pt x="23285" y="207131"/>
                  </a:cubicBezTo>
                  <a:cubicBezTo>
                    <a:pt x="3864" y="218351"/>
                    <a:pt x="-5071" y="238001"/>
                    <a:pt x="2921" y="251898"/>
                  </a:cubicBezTo>
                  <a:cubicBezTo>
                    <a:pt x="8108" y="259900"/>
                    <a:pt x="17217" y="264472"/>
                    <a:pt x="26733" y="263852"/>
                  </a:cubicBezTo>
                  <a:cubicBezTo>
                    <a:pt x="35584" y="263670"/>
                    <a:pt x="44235" y="261185"/>
                    <a:pt x="51832" y="256642"/>
                  </a:cubicBezTo>
                  <a:cubicBezTo>
                    <a:pt x="70291" y="245983"/>
                    <a:pt x="79102" y="227762"/>
                    <a:pt x="73072" y="214055"/>
                  </a:cubicBezTo>
                  <a:lnTo>
                    <a:pt x="49260" y="79324"/>
                  </a:lnTo>
                  <a:lnTo>
                    <a:pt x="172132" y="26641"/>
                  </a:lnTo>
                  <a:lnTo>
                    <a:pt x="193421" y="146485"/>
                  </a:lnTo>
                  <a:cubicBezTo>
                    <a:pt x="183463" y="145904"/>
                    <a:pt x="173565" y="148362"/>
                    <a:pt x="165036" y="153533"/>
                  </a:cubicBezTo>
                  <a:cubicBezTo>
                    <a:pt x="145615" y="164744"/>
                    <a:pt x="136671" y="184404"/>
                    <a:pt x="144672" y="198301"/>
                  </a:cubicBezTo>
                  <a:cubicBezTo>
                    <a:pt x="149859" y="206303"/>
                    <a:pt x="158969" y="210872"/>
                    <a:pt x="168484" y="210245"/>
                  </a:cubicBezTo>
                  <a:cubicBezTo>
                    <a:pt x="177330" y="210062"/>
                    <a:pt x="185976" y="207580"/>
                    <a:pt x="193573" y="203044"/>
                  </a:cubicBezTo>
                  <a:cubicBezTo>
                    <a:pt x="211499" y="192691"/>
                    <a:pt x="220338" y="175289"/>
                    <a:pt x="215424" y="161792"/>
                  </a:cubicBezTo>
                  <a:close/>
                  <a:moveTo>
                    <a:pt x="42335" y="240125"/>
                  </a:moveTo>
                  <a:cubicBezTo>
                    <a:pt x="31077" y="246621"/>
                    <a:pt x="21114" y="245269"/>
                    <a:pt x="19428" y="242354"/>
                  </a:cubicBezTo>
                  <a:cubicBezTo>
                    <a:pt x="17742" y="239439"/>
                    <a:pt x="21552" y="230124"/>
                    <a:pt x="32810" y="223628"/>
                  </a:cubicBezTo>
                  <a:cubicBezTo>
                    <a:pt x="37525" y="220742"/>
                    <a:pt x="42907" y="219127"/>
                    <a:pt x="48431" y="218942"/>
                  </a:cubicBezTo>
                  <a:cubicBezTo>
                    <a:pt x="52241" y="218942"/>
                    <a:pt x="54918" y="219970"/>
                    <a:pt x="55718" y="221361"/>
                  </a:cubicBezTo>
                  <a:cubicBezTo>
                    <a:pt x="57394" y="224314"/>
                    <a:pt x="53594" y="233629"/>
                    <a:pt x="42335" y="240125"/>
                  </a:cubicBezTo>
                  <a:close/>
                  <a:moveTo>
                    <a:pt x="184144" y="186557"/>
                  </a:moveTo>
                  <a:cubicBezTo>
                    <a:pt x="172904" y="193043"/>
                    <a:pt x="162912" y="191691"/>
                    <a:pt x="161236" y="188786"/>
                  </a:cubicBezTo>
                  <a:cubicBezTo>
                    <a:pt x="159559" y="185880"/>
                    <a:pt x="163360" y="176555"/>
                    <a:pt x="174619" y="170050"/>
                  </a:cubicBezTo>
                  <a:cubicBezTo>
                    <a:pt x="179334" y="167181"/>
                    <a:pt x="184713" y="165583"/>
                    <a:pt x="190230" y="165411"/>
                  </a:cubicBezTo>
                  <a:cubicBezTo>
                    <a:pt x="194040" y="165411"/>
                    <a:pt x="196726" y="166440"/>
                    <a:pt x="197526" y="167830"/>
                  </a:cubicBezTo>
                  <a:cubicBezTo>
                    <a:pt x="199174" y="170698"/>
                    <a:pt x="195364" y="180013"/>
                    <a:pt x="184144" y="186557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947A9EB5-FD72-B78C-7208-A2F8437FA426}"/>
              </a:ext>
            </a:extLst>
          </p:cNvPr>
          <p:cNvGrpSpPr/>
          <p:nvPr/>
        </p:nvGrpSpPr>
        <p:grpSpPr>
          <a:xfrm>
            <a:off x="3792240" y="2978922"/>
            <a:ext cx="421663" cy="384457"/>
            <a:chOff x="4191205" y="3196935"/>
            <a:chExt cx="647700" cy="590550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3EEDE254-F92B-1DD3-36AC-B6D4C986AC90}"/>
                </a:ext>
              </a:extLst>
            </p:cNvPr>
            <p:cNvSpPr/>
            <p:nvPr/>
          </p:nvSpPr>
          <p:spPr>
            <a:xfrm>
              <a:off x="41912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9F71EF-5F97-5025-8980-74C575272A16}"/>
                </a:ext>
              </a:extLst>
            </p:cNvPr>
            <p:cNvSpPr/>
            <p:nvPr/>
          </p:nvSpPr>
          <p:spPr>
            <a:xfrm>
              <a:off x="43626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9622F9F-19FB-B598-718B-CA103C90FE8C}"/>
                </a:ext>
              </a:extLst>
            </p:cNvPr>
            <p:cNvSpPr/>
            <p:nvPr/>
          </p:nvSpPr>
          <p:spPr>
            <a:xfrm>
              <a:off x="45341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A726DEB-0986-291C-4E8F-BF8FC91B2319}"/>
                </a:ext>
              </a:extLst>
            </p:cNvPr>
            <p:cNvSpPr/>
            <p:nvPr/>
          </p:nvSpPr>
          <p:spPr>
            <a:xfrm>
              <a:off x="47055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B0DA59E5-04B3-AFA1-401A-BBA1EFDA9358}"/>
                </a:ext>
              </a:extLst>
            </p:cNvPr>
            <p:cNvSpPr/>
            <p:nvPr/>
          </p:nvSpPr>
          <p:spPr>
            <a:xfrm>
              <a:off x="41912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B397291F-A158-1A28-2651-1C12535AC66F}"/>
                </a:ext>
              </a:extLst>
            </p:cNvPr>
            <p:cNvSpPr/>
            <p:nvPr/>
          </p:nvSpPr>
          <p:spPr>
            <a:xfrm>
              <a:off x="43626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4F261284-1B9B-623F-73CB-181B458069DD}"/>
                </a:ext>
              </a:extLst>
            </p:cNvPr>
            <p:cNvSpPr/>
            <p:nvPr/>
          </p:nvSpPr>
          <p:spPr>
            <a:xfrm>
              <a:off x="45341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F2EFD4B-F605-8AD8-DF07-689EC2CC7452}"/>
                </a:ext>
              </a:extLst>
            </p:cNvPr>
            <p:cNvSpPr/>
            <p:nvPr/>
          </p:nvSpPr>
          <p:spPr>
            <a:xfrm>
              <a:off x="47055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8B5820A-BBE5-51CA-4716-6E7EA2AD7485}"/>
                </a:ext>
              </a:extLst>
            </p:cNvPr>
            <p:cNvSpPr/>
            <p:nvPr/>
          </p:nvSpPr>
          <p:spPr>
            <a:xfrm>
              <a:off x="41912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CD18D50-AC86-8E93-7418-5940FA5BAD72}"/>
                </a:ext>
              </a:extLst>
            </p:cNvPr>
            <p:cNvSpPr/>
            <p:nvPr/>
          </p:nvSpPr>
          <p:spPr>
            <a:xfrm>
              <a:off x="43626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7560E7D5-D1D1-323C-87B4-38CF930AE2B9}"/>
                </a:ext>
              </a:extLst>
            </p:cNvPr>
            <p:cNvSpPr/>
            <p:nvPr/>
          </p:nvSpPr>
          <p:spPr>
            <a:xfrm>
              <a:off x="45341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CB20765-DE88-996A-8346-85516B4BFCD8}"/>
                </a:ext>
              </a:extLst>
            </p:cNvPr>
            <p:cNvSpPr/>
            <p:nvPr/>
          </p:nvSpPr>
          <p:spPr>
            <a:xfrm>
              <a:off x="47055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69EA2F3-B85D-2E26-6FA4-E27D2D60901C}"/>
                </a:ext>
              </a:extLst>
            </p:cNvPr>
            <p:cNvSpPr/>
            <p:nvPr/>
          </p:nvSpPr>
          <p:spPr>
            <a:xfrm>
              <a:off x="419120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344A26E-7EBB-8D80-298C-0DD9B9992528}"/>
                </a:ext>
              </a:extLst>
            </p:cNvPr>
            <p:cNvSpPr/>
            <p:nvPr/>
          </p:nvSpPr>
          <p:spPr>
            <a:xfrm>
              <a:off x="43626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BA40FEA-75DE-A8F8-276A-14E39B796C8F}"/>
                </a:ext>
              </a:extLst>
            </p:cNvPr>
            <p:cNvSpPr/>
            <p:nvPr/>
          </p:nvSpPr>
          <p:spPr>
            <a:xfrm>
              <a:off x="47055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FEA6D9B-603A-AAA9-3F76-B8E717561379}"/>
                </a:ext>
              </a:extLst>
            </p:cNvPr>
            <p:cNvSpPr/>
            <p:nvPr/>
          </p:nvSpPr>
          <p:spPr>
            <a:xfrm>
              <a:off x="419120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DBF40BE-6AB4-2ECF-E97C-E6586AF0796C}"/>
                </a:ext>
              </a:extLst>
            </p:cNvPr>
            <p:cNvSpPr/>
            <p:nvPr/>
          </p:nvSpPr>
          <p:spPr>
            <a:xfrm>
              <a:off x="43626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518FC100-F744-DE23-6355-AD99CF934622}"/>
                </a:ext>
              </a:extLst>
            </p:cNvPr>
            <p:cNvSpPr/>
            <p:nvPr/>
          </p:nvSpPr>
          <p:spPr>
            <a:xfrm>
              <a:off x="47055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BFDDE83-43C8-BDB3-AA42-52FAEF29C793}"/>
                </a:ext>
              </a:extLst>
            </p:cNvPr>
            <p:cNvSpPr/>
            <p:nvPr/>
          </p:nvSpPr>
          <p:spPr>
            <a:xfrm>
              <a:off x="43626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354FF4A-EFB3-CC66-69B6-733C28E4F5D0}"/>
                </a:ext>
              </a:extLst>
            </p:cNvPr>
            <p:cNvSpPr/>
            <p:nvPr/>
          </p:nvSpPr>
          <p:spPr>
            <a:xfrm>
              <a:off x="4362655" y="3196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21681DD3-A0FC-0997-BC2F-8DA708C94545}"/>
                </a:ext>
              </a:extLst>
            </p:cNvPr>
            <p:cNvSpPr/>
            <p:nvPr/>
          </p:nvSpPr>
          <p:spPr>
            <a:xfrm>
              <a:off x="47055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A86587E-CE56-93DE-DF4D-0D33D650AEF4}"/>
              </a:ext>
            </a:extLst>
          </p:cNvPr>
          <p:cNvGrpSpPr/>
          <p:nvPr/>
        </p:nvGrpSpPr>
        <p:grpSpPr>
          <a:xfrm>
            <a:off x="3770419" y="5312703"/>
            <a:ext cx="446448" cy="520907"/>
            <a:chOff x="5608643" y="3761395"/>
            <a:chExt cx="685771" cy="800145"/>
          </a:xfrm>
        </p:grpSpPr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D32B2DF-FE1A-3B6A-6AEA-D4D493D039FB}"/>
                </a:ext>
              </a:extLst>
            </p:cNvPr>
            <p:cNvSpPr/>
            <p:nvPr/>
          </p:nvSpPr>
          <p:spPr>
            <a:xfrm>
              <a:off x="5781227" y="3761395"/>
              <a:ext cx="513187" cy="762093"/>
            </a:xfrm>
            <a:custGeom>
              <a:avLst/>
              <a:gdLst>
                <a:gd name="connsiteX0" fmla="*/ 357216 w 513187"/>
                <a:gd name="connsiteY0" fmla="*/ 445025 h 762093"/>
                <a:gd name="connsiteX1" fmla="*/ 469249 w 513187"/>
                <a:gd name="connsiteY1" fmla="*/ 502833 h 762093"/>
                <a:gd name="connsiteX2" fmla="*/ 494138 w 513187"/>
                <a:gd name="connsiteY2" fmla="*/ 552486 h 762093"/>
                <a:gd name="connsiteX3" fmla="*/ 494138 w 513187"/>
                <a:gd name="connsiteY3" fmla="*/ 704658 h 762093"/>
                <a:gd name="connsiteX4" fmla="*/ 137655 w 513187"/>
                <a:gd name="connsiteY4" fmla="*/ 741139 h 762093"/>
                <a:gd name="connsiteX5" fmla="*/ 123444 w 513187"/>
                <a:gd name="connsiteY5" fmla="*/ 758931 h 762093"/>
                <a:gd name="connsiteX6" fmla="*/ 221018 w 513187"/>
                <a:gd name="connsiteY6" fmla="*/ 762094 h 762093"/>
                <a:gd name="connsiteX7" fmla="*/ 509368 w 513187"/>
                <a:gd name="connsiteY7" fmla="*/ 717269 h 762093"/>
                <a:gd name="connsiteX8" fmla="*/ 513188 w 513187"/>
                <a:gd name="connsiteY8" fmla="*/ 714411 h 762093"/>
                <a:gd name="connsiteX9" fmla="*/ 513188 w 513187"/>
                <a:gd name="connsiteY9" fmla="*/ 552286 h 762093"/>
                <a:gd name="connsiteX10" fmla="*/ 481117 w 513187"/>
                <a:gd name="connsiteY10" fmla="*/ 487964 h 762093"/>
                <a:gd name="connsiteX11" fmla="*/ 362417 w 513187"/>
                <a:gd name="connsiteY11" fmla="*/ 426680 h 762093"/>
                <a:gd name="connsiteX12" fmla="*/ 315497 w 513187"/>
                <a:gd name="connsiteY12" fmla="*/ 407430 h 762093"/>
                <a:gd name="connsiteX13" fmla="*/ 303686 w 513187"/>
                <a:gd name="connsiteY13" fmla="*/ 389799 h 762093"/>
                <a:gd name="connsiteX14" fmla="*/ 303686 w 513187"/>
                <a:gd name="connsiteY14" fmla="*/ 361729 h 762093"/>
                <a:gd name="connsiteX15" fmla="*/ 348872 w 513187"/>
                <a:gd name="connsiteY15" fmla="*/ 304836 h 762093"/>
                <a:gd name="connsiteX16" fmla="*/ 379886 w 513187"/>
                <a:gd name="connsiteY16" fmla="*/ 304836 h 762093"/>
                <a:gd name="connsiteX17" fmla="*/ 427511 w 513187"/>
                <a:gd name="connsiteY17" fmla="*/ 257211 h 762093"/>
                <a:gd name="connsiteX18" fmla="*/ 427511 w 513187"/>
                <a:gd name="connsiteY18" fmla="*/ 200061 h 762093"/>
                <a:gd name="connsiteX19" fmla="*/ 379886 w 513187"/>
                <a:gd name="connsiteY19" fmla="*/ 152436 h 762093"/>
                <a:gd name="connsiteX20" fmla="*/ 379390 w 513187"/>
                <a:gd name="connsiteY20" fmla="*/ 152436 h 762093"/>
                <a:gd name="connsiteX21" fmla="*/ 208658 w 513187"/>
                <a:gd name="connsiteY21" fmla="*/ 271 h 762093"/>
                <a:gd name="connsiteX22" fmla="*/ 56493 w 513187"/>
                <a:gd name="connsiteY22" fmla="*/ 152436 h 762093"/>
                <a:gd name="connsiteX23" fmla="*/ 56026 w 513187"/>
                <a:gd name="connsiteY23" fmla="*/ 152436 h 762093"/>
                <a:gd name="connsiteX24" fmla="*/ 8401 w 513187"/>
                <a:gd name="connsiteY24" fmla="*/ 200061 h 762093"/>
                <a:gd name="connsiteX25" fmla="*/ 8401 w 513187"/>
                <a:gd name="connsiteY25" fmla="*/ 257211 h 762093"/>
                <a:gd name="connsiteX26" fmla="*/ 56026 w 513187"/>
                <a:gd name="connsiteY26" fmla="*/ 304836 h 762093"/>
                <a:gd name="connsiteX27" fmla="*/ 87135 w 513187"/>
                <a:gd name="connsiteY27" fmla="*/ 304836 h 762093"/>
                <a:gd name="connsiteX28" fmla="*/ 132188 w 513187"/>
                <a:gd name="connsiteY28" fmla="*/ 361663 h 762093"/>
                <a:gd name="connsiteX29" fmla="*/ 132188 w 513187"/>
                <a:gd name="connsiteY29" fmla="*/ 389799 h 762093"/>
                <a:gd name="connsiteX30" fmla="*/ 120367 w 513187"/>
                <a:gd name="connsiteY30" fmla="*/ 407430 h 762093"/>
                <a:gd name="connsiteX31" fmla="*/ 73342 w 513187"/>
                <a:gd name="connsiteY31" fmla="*/ 426756 h 762093"/>
                <a:gd name="connsiteX32" fmla="*/ 0 w 513187"/>
                <a:gd name="connsiteY32" fmla="*/ 458237 h 762093"/>
                <a:gd name="connsiteX33" fmla="*/ 32937 w 513187"/>
                <a:gd name="connsiteY33" fmla="*/ 463285 h 762093"/>
                <a:gd name="connsiteX34" fmla="*/ 98403 w 513187"/>
                <a:gd name="connsiteY34" fmla="*/ 438139 h 762093"/>
                <a:gd name="connsiteX35" fmla="*/ 337480 w 513187"/>
                <a:gd name="connsiteY35" fmla="*/ 438139 h 762093"/>
                <a:gd name="connsiteX36" fmla="*/ 94174 w 513187"/>
                <a:gd name="connsiteY36" fmla="*/ 247686 h 762093"/>
                <a:gd name="connsiteX37" fmla="*/ 94174 w 513187"/>
                <a:gd name="connsiteY37" fmla="*/ 200061 h 762093"/>
                <a:gd name="connsiteX38" fmla="*/ 220012 w 513187"/>
                <a:gd name="connsiteY38" fmla="*/ 78283 h 762093"/>
                <a:gd name="connsiteX39" fmla="*/ 341738 w 513187"/>
                <a:gd name="connsiteY39" fmla="*/ 197956 h 762093"/>
                <a:gd name="connsiteX40" fmla="*/ 302104 w 513187"/>
                <a:gd name="connsiteY40" fmla="*/ 147160 h 762093"/>
                <a:gd name="connsiteX41" fmla="*/ 288896 w 513187"/>
                <a:gd name="connsiteY41" fmla="*/ 144515 h 762093"/>
                <a:gd name="connsiteX42" fmla="*/ 286664 w 513187"/>
                <a:gd name="connsiteY42" fmla="*/ 146588 h 762093"/>
                <a:gd name="connsiteX43" fmla="*/ 99260 w 513187"/>
                <a:gd name="connsiteY43" fmla="*/ 282519 h 762093"/>
                <a:gd name="connsiteX44" fmla="*/ 94174 w 513187"/>
                <a:gd name="connsiteY44" fmla="*/ 247686 h 762093"/>
                <a:gd name="connsiteX45" fmla="*/ 408499 w 513187"/>
                <a:gd name="connsiteY45" fmla="*/ 200061 h 762093"/>
                <a:gd name="connsiteX46" fmla="*/ 408499 w 513187"/>
                <a:gd name="connsiteY46" fmla="*/ 257211 h 762093"/>
                <a:gd name="connsiteX47" fmla="*/ 379924 w 513187"/>
                <a:gd name="connsiteY47" fmla="*/ 285786 h 762093"/>
                <a:gd name="connsiteX48" fmla="*/ 360874 w 513187"/>
                <a:gd name="connsiteY48" fmla="*/ 285786 h 762093"/>
                <a:gd name="connsiteX49" fmla="*/ 360874 w 513187"/>
                <a:gd name="connsiteY49" fmla="*/ 248639 h 762093"/>
                <a:gd name="connsiteX50" fmla="*/ 360874 w 513187"/>
                <a:gd name="connsiteY50" fmla="*/ 247686 h 762093"/>
                <a:gd name="connsiteX51" fmla="*/ 360874 w 513187"/>
                <a:gd name="connsiteY51" fmla="*/ 200061 h 762093"/>
                <a:gd name="connsiteX52" fmla="*/ 360874 w 513187"/>
                <a:gd name="connsiteY52" fmla="*/ 199109 h 762093"/>
                <a:gd name="connsiteX53" fmla="*/ 360874 w 513187"/>
                <a:gd name="connsiteY53" fmla="*/ 171486 h 762093"/>
                <a:gd name="connsiteX54" fmla="*/ 379924 w 513187"/>
                <a:gd name="connsiteY54" fmla="*/ 171486 h 762093"/>
                <a:gd name="connsiteX55" fmla="*/ 408461 w 513187"/>
                <a:gd name="connsiteY55" fmla="*/ 200061 h 762093"/>
                <a:gd name="connsiteX56" fmla="*/ 217913 w 513187"/>
                <a:gd name="connsiteY56" fmla="*/ 19086 h 762093"/>
                <a:gd name="connsiteX57" fmla="*/ 360340 w 513187"/>
                <a:gd name="connsiteY57" fmla="*/ 152436 h 762093"/>
                <a:gd name="connsiteX58" fmla="*/ 352539 w 513187"/>
                <a:gd name="connsiteY58" fmla="*/ 152436 h 762093"/>
                <a:gd name="connsiteX59" fmla="*/ 170598 w 513187"/>
                <a:gd name="connsiteY59" fmla="*/ 65296 h 762093"/>
                <a:gd name="connsiteX60" fmla="*/ 83458 w 513187"/>
                <a:gd name="connsiteY60" fmla="*/ 152436 h 762093"/>
                <a:gd name="connsiteX61" fmla="*/ 75552 w 513187"/>
                <a:gd name="connsiteY61" fmla="*/ 152436 h 762093"/>
                <a:gd name="connsiteX62" fmla="*/ 217913 w 513187"/>
                <a:gd name="connsiteY62" fmla="*/ 19086 h 762093"/>
                <a:gd name="connsiteX63" fmla="*/ 75038 w 513187"/>
                <a:gd name="connsiteY63" fmla="*/ 285786 h 762093"/>
                <a:gd name="connsiteX64" fmla="*/ 55988 w 513187"/>
                <a:gd name="connsiteY64" fmla="*/ 285786 h 762093"/>
                <a:gd name="connsiteX65" fmla="*/ 27413 w 513187"/>
                <a:gd name="connsiteY65" fmla="*/ 257211 h 762093"/>
                <a:gd name="connsiteX66" fmla="*/ 27413 w 513187"/>
                <a:gd name="connsiteY66" fmla="*/ 200061 h 762093"/>
                <a:gd name="connsiteX67" fmla="*/ 55988 w 513187"/>
                <a:gd name="connsiteY67" fmla="*/ 171486 h 762093"/>
                <a:gd name="connsiteX68" fmla="*/ 75038 w 513187"/>
                <a:gd name="connsiteY68" fmla="*/ 171486 h 762093"/>
                <a:gd name="connsiteX69" fmla="*/ 217913 w 513187"/>
                <a:gd name="connsiteY69" fmla="*/ 371511 h 762093"/>
                <a:gd name="connsiteX70" fmla="*/ 151238 w 513187"/>
                <a:gd name="connsiteY70" fmla="*/ 351814 h 762093"/>
                <a:gd name="connsiteX71" fmla="*/ 106109 w 513187"/>
                <a:gd name="connsiteY71" fmla="*/ 300379 h 762093"/>
                <a:gd name="connsiteX72" fmla="*/ 293532 w 513187"/>
                <a:gd name="connsiteY72" fmla="*/ 168257 h 762093"/>
                <a:gd name="connsiteX73" fmla="*/ 341786 w 513187"/>
                <a:gd name="connsiteY73" fmla="*/ 224045 h 762093"/>
                <a:gd name="connsiteX74" fmla="*/ 341786 w 513187"/>
                <a:gd name="connsiteY74" fmla="*/ 248639 h 762093"/>
                <a:gd name="connsiteX75" fmla="*/ 217961 w 513187"/>
                <a:gd name="connsiteY75" fmla="*/ 371511 h 762093"/>
                <a:gd name="connsiteX76" fmla="*/ 217913 w 513187"/>
                <a:gd name="connsiteY76" fmla="*/ 457236 h 762093"/>
                <a:gd name="connsiteX77" fmla="*/ 118653 w 513187"/>
                <a:gd name="connsiteY77" fmla="*/ 428661 h 762093"/>
                <a:gd name="connsiteX78" fmla="*/ 127530 w 513187"/>
                <a:gd name="connsiteY78" fmla="*/ 425023 h 762093"/>
                <a:gd name="connsiteX79" fmla="*/ 151238 w 513187"/>
                <a:gd name="connsiteY79" fmla="*/ 389799 h 762093"/>
                <a:gd name="connsiteX80" fmla="*/ 151238 w 513187"/>
                <a:gd name="connsiteY80" fmla="*/ 373921 h 762093"/>
                <a:gd name="connsiteX81" fmla="*/ 284645 w 513187"/>
                <a:gd name="connsiteY81" fmla="*/ 373921 h 762093"/>
                <a:gd name="connsiteX82" fmla="*/ 284645 w 513187"/>
                <a:gd name="connsiteY82" fmla="*/ 389799 h 762093"/>
                <a:gd name="connsiteX83" fmla="*/ 308267 w 513187"/>
                <a:gd name="connsiteY83" fmla="*/ 425042 h 762093"/>
                <a:gd name="connsiteX84" fmla="*/ 317183 w 513187"/>
                <a:gd name="connsiteY84" fmla="*/ 428700 h 762093"/>
                <a:gd name="connsiteX85" fmla="*/ 217999 w 513187"/>
                <a:gd name="connsiteY85" fmla="*/ 457236 h 76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13187" h="762093">
                  <a:moveTo>
                    <a:pt x="357216" y="445025"/>
                  </a:moveTo>
                  <a:cubicBezTo>
                    <a:pt x="398269" y="459761"/>
                    <a:pt x="437102" y="476544"/>
                    <a:pt x="469249" y="502833"/>
                  </a:cubicBezTo>
                  <a:cubicBezTo>
                    <a:pt x="484582" y="514807"/>
                    <a:pt x="493720" y="533037"/>
                    <a:pt x="494138" y="552486"/>
                  </a:cubicBezTo>
                  <a:lnTo>
                    <a:pt x="494138" y="704658"/>
                  </a:lnTo>
                  <a:cubicBezTo>
                    <a:pt x="443494" y="736881"/>
                    <a:pt x="277739" y="749006"/>
                    <a:pt x="137655" y="741139"/>
                  </a:cubicBezTo>
                  <a:cubicBezTo>
                    <a:pt x="133299" y="747363"/>
                    <a:pt x="128552" y="753306"/>
                    <a:pt x="123444" y="758931"/>
                  </a:cubicBezTo>
                  <a:cubicBezTo>
                    <a:pt x="155038" y="761017"/>
                    <a:pt x="188043" y="762094"/>
                    <a:pt x="221018" y="762094"/>
                  </a:cubicBezTo>
                  <a:cubicBezTo>
                    <a:pt x="345796" y="762094"/>
                    <a:pt x="469563" y="747139"/>
                    <a:pt x="509368" y="717269"/>
                  </a:cubicBezTo>
                  <a:lnTo>
                    <a:pt x="513188" y="714411"/>
                  </a:lnTo>
                  <a:lnTo>
                    <a:pt x="513188" y="552286"/>
                  </a:lnTo>
                  <a:cubicBezTo>
                    <a:pt x="512712" y="527115"/>
                    <a:pt x="500934" y="503494"/>
                    <a:pt x="481117" y="487964"/>
                  </a:cubicBezTo>
                  <a:cubicBezTo>
                    <a:pt x="446589" y="459713"/>
                    <a:pt x="405565" y="442111"/>
                    <a:pt x="362417" y="426680"/>
                  </a:cubicBezTo>
                  <a:lnTo>
                    <a:pt x="315497" y="407430"/>
                  </a:lnTo>
                  <a:cubicBezTo>
                    <a:pt x="308348" y="404494"/>
                    <a:pt x="303682" y="397528"/>
                    <a:pt x="303686" y="389799"/>
                  </a:cubicBezTo>
                  <a:lnTo>
                    <a:pt x="303686" y="361729"/>
                  </a:lnTo>
                  <a:cubicBezTo>
                    <a:pt x="323379" y="346955"/>
                    <a:pt x="338940" y="327363"/>
                    <a:pt x="348872" y="304836"/>
                  </a:cubicBezTo>
                  <a:lnTo>
                    <a:pt x="379886" y="304836"/>
                  </a:lnTo>
                  <a:cubicBezTo>
                    <a:pt x="406176" y="304805"/>
                    <a:pt x="427479" y="283501"/>
                    <a:pt x="427511" y="257211"/>
                  </a:cubicBezTo>
                  <a:lnTo>
                    <a:pt x="427511" y="200061"/>
                  </a:lnTo>
                  <a:cubicBezTo>
                    <a:pt x="427479" y="173772"/>
                    <a:pt x="406176" y="152468"/>
                    <a:pt x="379886" y="152436"/>
                  </a:cubicBezTo>
                  <a:lnTo>
                    <a:pt x="379390" y="152436"/>
                  </a:lnTo>
                  <a:cubicBezTo>
                    <a:pt x="374263" y="63271"/>
                    <a:pt x="297824" y="-4856"/>
                    <a:pt x="208658" y="271"/>
                  </a:cubicBezTo>
                  <a:cubicBezTo>
                    <a:pt x="126652" y="4987"/>
                    <a:pt x="61209" y="70431"/>
                    <a:pt x="56493" y="152436"/>
                  </a:cubicBezTo>
                  <a:lnTo>
                    <a:pt x="56026" y="152436"/>
                  </a:lnTo>
                  <a:cubicBezTo>
                    <a:pt x="29736" y="152468"/>
                    <a:pt x="8432" y="173772"/>
                    <a:pt x="8401" y="200061"/>
                  </a:cubicBezTo>
                  <a:lnTo>
                    <a:pt x="8401" y="257211"/>
                  </a:lnTo>
                  <a:cubicBezTo>
                    <a:pt x="8432" y="283501"/>
                    <a:pt x="29736" y="304805"/>
                    <a:pt x="56026" y="304836"/>
                  </a:cubicBezTo>
                  <a:lnTo>
                    <a:pt x="87135" y="304836"/>
                  </a:lnTo>
                  <a:cubicBezTo>
                    <a:pt x="97041" y="327323"/>
                    <a:pt x="112554" y="346889"/>
                    <a:pt x="132188" y="361663"/>
                  </a:cubicBezTo>
                  <a:lnTo>
                    <a:pt x="132188" y="389799"/>
                  </a:lnTo>
                  <a:cubicBezTo>
                    <a:pt x="132206" y="397536"/>
                    <a:pt x="127530" y="404509"/>
                    <a:pt x="120367" y="407430"/>
                  </a:cubicBezTo>
                  <a:lnTo>
                    <a:pt x="73342" y="426756"/>
                  </a:lnTo>
                  <a:cubicBezTo>
                    <a:pt x="48152" y="435426"/>
                    <a:pt x="23637" y="445948"/>
                    <a:pt x="0" y="458237"/>
                  </a:cubicBezTo>
                  <a:cubicBezTo>
                    <a:pt x="11112" y="458896"/>
                    <a:pt x="22138" y="460585"/>
                    <a:pt x="32937" y="463285"/>
                  </a:cubicBezTo>
                  <a:cubicBezTo>
                    <a:pt x="53892" y="453884"/>
                    <a:pt x="75876" y="445854"/>
                    <a:pt x="98403" y="438139"/>
                  </a:cubicBezTo>
                  <a:cubicBezTo>
                    <a:pt x="169975" y="489019"/>
                    <a:pt x="265908" y="489019"/>
                    <a:pt x="337480" y="438139"/>
                  </a:cubicBezTo>
                  <a:close/>
                  <a:moveTo>
                    <a:pt x="94174" y="247686"/>
                  </a:moveTo>
                  <a:lnTo>
                    <a:pt x="94174" y="200061"/>
                  </a:lnTo>
                  <a:cubicBezTo>
                    <a:pt x="95295" y="131684"/>
                    <a:pt x="151635" y="77162"/>
                    <a:pt x="220012" y="78283"/>
                  </a:cubicBezTo>
                  <a:cubicBezTo>
                    <a:pt x="285994" y="79365"/>
                    <a:pt x="339534" y="132002"/>
                    <a:pt x="341738" y="197956"/>
                  </a:cubicBezTo>
                  <a:cubicBezTo>
                    <a:pt x="327368" y="181962"/>
                    <a:pt x="314124" y="164989"/>
                    <a:pt x="302104" y="147160"/>
                  </a:cubicBezTo>
                  <a:cubicBezTo>
                    <a:pt x="299187" y="142782"/>
                    <a:pt x="293274" y="141599"/>
                    <a:pt x="288896" y="144515"/>
                  </a:cubicBezTo>
                  <a:cubicBezTo>
                    <a:pt x="288046" y="145082"/>
                    <a:pt x="287292" y="145782"/>
                    <a:pt x="286664" y="146588"/>
                  </a:cubicBezTo>
                  <a:cubicBezTo>
                    <a:pt x="232058" y="216787"/>
                    <a:pt x="129826" y="268194"/>
                    <a:pt x="99260" y="282519"/>
                  </a:cubicBezTo>
                  <a:cubicBezTo>
                    <a:pt x="95908" y="271211"/>
                    <a:pt x="94195" y="259481"/>
                    <a:pt x="94174" y="247686"/>
                  </a:cubicBezTo>
                  <a:close/>
                  <a:moveTo>
                    <a:pt x="408499" y="200061"/>
                  </a:moveTo>
                  <a:lnTo>
                    <a:pt x="408499" y="257211"/>
                  </a:lnTo>
                  <a:cubicBezTo>
                    <a:pt x="408499" y="272993"/>
                    <a:pt x="395706" y="285786"/>
                    <a:pt x="379924" y="285786"/>
                  </a:cubicBezTo>
                  <a:lnTo>
                    <a:pt x="360874" y="285786"/>
                  </a:lnTo>
                  <a:lnTo>
                    <a:pt x="360874" y="248639"/>
                  </a:lnTo>
                  <a:cubicBezTo>
                    <a:pt x="360874" y="248334"/>
                    <a:pt x="360874" y="248029"/>
                    <a:pt x="360874" y="247686"/>
                  </a:cubicBezTo>
                  <a:lnTo>
                    <a:pt x="360874" y="200061"/>
                  </a:lnTo>
                  <a:cubicBezTo>
                    <a:pt x="360874" y="199757"/>
                    <a:pt x="360874" y="199452"/>
                    <a:pt x="360874" y="199109"/>
                  </a:cubicBezTo>
                  <a:lnTo>
                    <a:pt x="360874" y="171486"/>
                  </a:lnTo>
                  <a:lnTo>
                    <a:pt x="379924" y="171486"/>
                  </a:lnTo>
                  <a:cubicBezTo>
                    <a:pt x="395690" y="171507"/>
                    <a:pt x="408461" y="184295"/>
                    <a:pt x="408461" y="200061"/>
                  </a:cubicBezTo>
                  <a:close/>
                  <a:moveTo>
                    <a:pt x="217913" y="19086"/>
                  </a:moveTo>
                  <a:cubicBezTo>
                    <a:pt x="293060" y="19188"/>
                    <a:pt x="355298" y="77459"/>
                    <a:pt x="360340" y="152436"/>
                  </a:cubicBezTo>
                  <a:lnTo>
                    <a:pt x="352539" y="152436"/>
                  </a:lnTo>
                  <a:cubicBezTo>
                    <a:pt x="326361" y="78132"/>
                    <a:pt x="244903" y="39118"/>
                    <a:pt x="170598" y="65296"/>
                  </a:cubicBezTo>
                  <a:cubicBezTo>
                    <a:pt x="129855" y="79650"/>
                    <a:pt x="97812" y="111694"/>
                    <a:pt x="83458" y="152436"/>
                  </a:cubicBezTo>
                  <a:lnTo>
                    <a:pt x="75552" y="152436"/>
                  </a:lnTo>
                  <a:cubicBezTo>
                    <a:pt x="80598" y="77486"/>
                    <a:pt x="142793" y="19227"/>
                    <a:pt x="217913" y="19086"/>
                  </a:cubicBezTo>
                  <a:close/>
                  <a:moveTo>
                    <a:pt x="75038" y="285786"/>
                  </a:moveTo>
                  <a:lnTo>
                    <a:pt x="55988" y="285786"/>
                  </a:lnTo>
                  <a:cubicBezTo>
                    <a:pt x="40206" y="285786"/>
                    <a:pt x="27413" y="272993"/>
                    <a:pt x="27413" y="257211"/>
                  </a:cubicBezTo>
                  <a:lnTo>
                    <a:pt x="27413" y="200061"/>
                  </a:lnTo>
                  <a:cubicBezTo>
                    <a:pt x="27413" y="184279"/>
                    <a:pt x="40206" y="171486"/>
                    <a:pt x="55988" y="171486"/>
                  </a:cubicBezTo>
                  <a:lnTo>
                    <a:pt x="75038" y="171486"/>
                  </a:lnTo>
                  <a:close/>
                  <a:moveTo>
                    <a:pt x="217913" y="371511"/>
                  </a:moveTo>
                  <a:cubicBezTo>
                    <a:pt x="194257" y="371490"/>
                    <a:pt x="171108" y="364652"/>
                    <a:pt x="151238" y="351814"/>
                  </a:cubicBezTo>
                  <a:cubicBezTo>
                    <a:pt x="131689" y="339217"/>
                    <a:pt x="116056" y="321399"/>
                    <a:pt x="106109" y="300379"/>
                  </a:cubicBezTo>
                  <a:cubicBezTo>
                    <a:pt x="135217" y="286958"/>
                    <a:pt x="233696" y="238276"/>
                    <a:pt x="293532" y="168257"/>
                  </a:cubicBezTo>
                  <a:cubicBezTo>
                    <a:pt x="307434" y="188635"/>
                    <a:pt x="323623" y="207353"/>
                    <a:pt x="341786" y="224045"/>
                  </a:cubicBezTo>
                  <a:lnTo>
                    <a:pt x="341786" y="248639"/>
                  </a:lnTo>
                  <a:cubicBezTo>
                    <a:pt x="341098" y="316584"/>
                    <a:pt x="285909" y="371348"/>
                    <a:pt x="217961" y="371511"/>
                  </a:cubicBezTo>
                  <a:close/>
                  <a:moveTo>
                    <a:pt x="217913" y="457236"/>
                  </a:moveTo>
                  <a:cubicBezTo>
                    <a:pt x="182851" y="456863"/>
                    <a:pt x="148547" y="446988"/>
                    <a:pt x="118653" y="428661"/>
                  </a:cubicBezTo>
                  <a:lnTo>
                    <a:pt x="127530" y="425023"/>
                  </a:lnTo>
                  <a:cubicBezTo>
                    <a:pt x="141871" y="419209"/>
                    <a:pt x="151250" y="405275"/>
                    <a:pt x="151238" y="389799"/>
                  </a:cubicBezTo>
                  <a:lnTo>
                    <a:pt x="151238" y="373921"/>
                  </a:lnTo>
                  <a:cubicBezTo>
                    <a:pt x="192946" y="396082"/>
                    <a:pt x="242937" y="396082"/>
                    <a:pt x="284645" y="373921"/>
                  </a:cubicBezTo>
                  <a:lnTo>
                    <a:pt x="284645" y="389799"/>
                  </a:lnTo>
                  <a:cubicBezTo>
                    <a:pt x="284611" y="405260"/>
                    <a:pt x="293953" y="419198"/>
                    <a:pt x="308267" y="425042"/>
                  </a:cubicBezTo>
                  <a:lnTo>
                    <a:pt x="317183" y="428700"/>
                  </a:lnTo>
                  <a:cubicBezTo>
                    <a:pt x="287306" y="446998"/>
                    <a:pt x="253031" y="456860"/>
                    <a:pt x="217999" y="45723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6501B14-37C3-E537-85C4-39C31A9E7E01}"/>
                </a:ext>
              </a:extLst>
            </p:cNvPr>
            <p:cNvSpPr/>
            <p:nvPr/>
          </p:nvSpPr>
          <p:spPr>
            <a:xfrm>
              <a:off x="5608643" y="4238110"/>
              <a:ext cx="323430" cy="323430"/>
            </a:xfrm>
            <a:custGeom>
              <a:avLst/>
              <a:gdLst>
                <a:gd name="connsiteX0" fmla="*/ 161715 w 323430"/>
                <a:gd name="connsiteY0" fmla="*/ 0 h 323430"/>
                <a:gd name="connsiteX1" fmla="*/ 0 w 323430"/>
                <a:gd name="connsiteY1" fmla="*/ 161716 h 323430"/>
                <a:gd name="connsiteX2" fmla="*/ 161715 w 323430"/>
                <a:gd name="connsiteY2" fmla="*/ 323431 h 323430"/>
                <a:gd name="connsiteX3" fmla="*/ 323431 w 323430"/>
                <a:gd name="connsiteY3" fmla="*/ 161716 h 323430"/>
                <a:gd name="connsiteX4" fmla="*/ 323431 w 323430"/>
                <a:gd name="connsiteY4" fmla="*/ 161706 h 323430"/>
                <a:gd name="connsiteX5" fmla="*/ 161715 w 323430"/>
                <a:gd name="connsiteY5" fmla="*/ 0 h 323430"/>
                <a:gd name="connsiteX6" fmla="*/ 161715 w 323430"/>
                <a:gd name="connsiteY6" fmla="*/ 304371 h 323430"/>
                <a:gd name="connsiteX7" fmla="*/ 19050 w 323430"/>
                <a:gd name="connsiteY7" fmla="*/ 161706 h 323430"/>
                <a:gd name="connsiteX8" fmla="*/ 161715 w 323430"/>
                <a:gd name="connsiteY8" fmla="*/ 19040 h 323430"/>
                <a:gd name="connsiteX9" fmla="*/ 304381 w 323430"/>
                <a:gd name="connsiteY9" fmla="*/ 161706 h 323430"/>
                <a:gd name="connsiteX10" fmla="*/ 161715 w 323430"/>
                <a:gd name="connsiteY10" fmla="*/ 304371 h 32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430" h="323430">
                  <a:moveTo>
                    <a:pt x="161715" y="0"/>
                  </a:moveTo>
                  <a:cubicBezTo>
                    <a:pt x="72402" y="0"/>
                    <a:pt x="0" y="72402"/>
                    <a:pt x="0" y="161716"/>
                  </a:cubicBezTo>
                  <a:cubicBezTo>
                    <a:pt x="0" y="251029"/>
                    <a:pt x="72402" y="323431"/>
                    <a:pt x="161715" y="323431"/>
                  </a:cubicBezTo>
                  <a:cubicBezTo>
                    <a:pt x="251029" y="323431"/>
                    <a:pt x="323431" y="251029"/>
                    <a:pt x="323431" y="161716"/>
                  </a:cubicBezTo>
                  <a:cubicBezTo>
                    <a:pt x="323431" y="161713"/>
                    <a:pt x="323431" y="161709"/>
                    <a:pt x="323431" y="161706"/>
                  </a:cubicBezTo>
                  <a:cubicBezTo>
                    <a:pt x="323310" y="72444"/>
                    <a:pt x="250977" y="115"/>
                    <a:pt x="161715" y="0"/>
                  </a:cubicBezTo>
                  <a:close/>
                  <a:moveTo>
                    <a:pt x="161715" y="304371"/>
                  </a:moveTo>
                  <a:cubicBezTo>
                    <a:pt x="82924" y="304371"/>
                    <a:pt x="19050" y="240498"/>
                    <a:pt x="19050" y="161706"/>
                  </a:cubicBezTo>
                  <a:cubicBezTo>
                    <a:pt x="19050" y="82914"/>
                    <a:pt x="82924" y="19040"/>
                    <a:pt x="161715" y="19040"/>
                  </a:cubicBezTo>
                  <a:cubicBezTo>
                    <a:pt x="240507" y="19040"/>
                    <a:pt x="304381" y="82914"/>
                    <a:pt x="304381" y="161706"/>
                  </a:cubicBezTo>
                  <a:cubicBezTo>
                    <a:pt x="304291" y="240461"/>
                    <a:pt x="240470" y="304282"/>
                    <a:pt x="161715" y="304371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E2ED419-198E-86E1-38BC-4B4D31DBA041}"/>
                </a:ext>
              </a:extLst>
            </p:cNvPr>
            <p:cNvSpPr/>
            <p:nvPr/>
          </p:nvSpPr>
          <p:spPr>
            <a:xfrm>
              <a:off x="5646715" y="4276210"/>
              <a:ext cx="123644" cy="123605"/>
            </a:xfrm>
            <a:custGeom>
              <a:avLst/>
              <a:gdLst>
                <a:gd name="connsiteX0" fmla="*/ 123644 w 123644"/>
                <a:gd name="connsiteY0" fmla="*/ 19050 h 123605"/>
                <a:gd name="connsiteX1" fmla="*/ 123644 w 123644"/>
                <a:gd name="connsiteY1" fmla="*/ 0 h 123605"/>
                <a:gd name="connsiteX2" fmla="*/ 0 w 123644"/>
                <a:gd name="connsiteY2" fmla="*/ 123606 h 123605"/>
                <a:gd name="connsiteX3" fmla="*/ 19050 w 123644"/>
                <a:gd name="connsiteY3" fmla="*/ 123606 h 123605"/>
                <a:gd name="connsiteX4" fmla="*/ 123644 w 123644"/>
                <a:gd name="connsiteY4" fmla="*/ 19050 h 12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4" h="123605">
                  <a:moveTo>
                    <a:pt x="123644" y="19050"/>
                  </a:moveTo>
                  <a:lnTo>
                    <a:pt x="123644" y="0"/>
                  </a:lnTo>
                  <a:cubicBezTo>
                    <a:pt x="55396" y="58"/>
                    <a:pt x="79" y="55358"/>
                    <a:pt x="0" y="123606"/>
                  </a:cubicBezTo>
                  <a:lnTo>
                    <a:pt x="19050" y="123606"/>
                  </a:lnTo>
                  <a:cubicBezTo>
                    <a:pt x="19119" y="65875"/>
                    <a:pt x="65913" y="19098"/>
                    <a:pt x="1236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34C96E2-94A2-D2E0-D9CE-6846E75179FE}"/>
                </a:ext>
              </a:extLst>
            </p:cNvPr>
            <p:cNvSpPr/>
            <p:nvPr/>
          </p:nvSpPr>
          <p:spPr>
            <a:xfrm>
              <a:off x="5770359" y="4399816"/>
              <a:ext cx="123615" cy="123615"/>
            </a:xfrm>
            <a:custGeom>
              <a:avLst/>
              <a:gdLst>
                <a:gd name="connsiteX0" fmla="*/ 104565 w 123615"/>
                <a:gd name="connsiteY0" fmla="*/ 0 h 123615"/>
                <a:gd name="connsiteX1" fmla="*/ 0 w 123615"/>
                <a:gd name="connsiteY1" fmla="*/ 104565 h 123615"/>
                <a:gd name="connsiteX2" fmla="*/ 0 w 123615"/>
                <a:gd name="connsiteY2" fmla="*/ 123615 h 123615"/>
                <a:gd name="connsiteX3" fmla="*/ 123615 w 123615"/>
                <a:gd name="connsiteY3" fmla="*/ 0 h 1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" h="123615">
                  <a:moveTo>
                    <a:pt x="104565" y="0"/>
                  </a:moveTo>
                  <a:cubicBezTo>
                    <a:pt x="104503" y="57723"/>
                    <a:pt x="57723" y="104503"/>
                    <a:pt x="0" y="104565"/>
                  </a:cubicBezTo>
                  <a:lnTo>
                    <a:pt x="0" y="123615"/>
                  </a:lnTo>
                  <a:cubicBezTo>
                    <a:pt x="68241" y="123542"/>
                    <a:pt x="123542" y="68241"/>
                    <a:pt x="123615" y="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512DFDE-28C3-5A35-0A78-7FEE1E50DC7C}"/>
                </a:ext>
              </a:extLst>
            </p:cNvPr>
            <p:cNvSpPr/>
            <p:nvPr/>
          </p:nvSpPr>
          <p:spPr>
            <a:xfrm>
              <a:off x="5684815" y="4314310"/>
              <a:ext cx="85544" cy="85505"/>
            </a:xfrm>
            <a:custGeom>
              <a:avLst/>
              <a:gdLst>
                <a:gd name="connsiteX0" fmla="*/ 85544 w 85544"/>
                <a:gd name="connsiteY0" fmla="*/ 19050 h 85505"/>
                <a:gd name="connsiteX1" fmla="*/ 85544 w 85544"/>
                <a:gd name="connsiteY1" fmla="*/ 0 h 85505"/>
                <a:gd name="connsiteX2" fmla="*/ 0 w 85544"/>
                <a:gd name="connsiteY2" fmla="*/ 85506 h 85505"/>
                <a:gd name="connsiteX3" fmla="*/ 19050 w 85544"/>
                <a:gd name="connsiteY3" fmla="*/ 85506 h 85505"/>
                <a:gd name="connsiteX4" fmla="*/ 85544 w 85544"/>
                <a:gd name="connsiteY4" fmla="*/ 19050 h 8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44" h="85505">
                  <a:moveTo>
                    <a:pt x="85544" y="19050"/>
                  </a:moveTo>
                  <a:lnTo>
                    <a:pt x="85544" y="0"/>
                  </a:lnTo>
                  <a:cubicBezTo>
                    <a:pt x="38328" y="31"/>
                    <a:pt x="52" y="38290"/>
                    <a:pt x="0" y="85506"/>
                  </a:cubicBezTo>
                  <a:lnTo>
                    <a:pt x="19050" y="85506"/>
                  </a:lnTo>
                  <a:cubicBezTo>
                    <a:pt x="19092" y="48806"/>
                    <a:pt x="48844" y="19071"/>
                    <a:pt x="855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2EAFAE62-D963-D3DB-FA59-877073D001FB}"/>
                </a:ext>
              </a:extLst>
            </p:cNvPr>
            <p:cNvSpPr/>
            <p:nvPr/>
          </p:nvSpPr>
          <p:spPr>
            <a:xfrm>
              <a:off x="5770359" y="4399816"/>
              <a:ext cx="85515" cy="85515"/>
            </a:xfrm>
            <a:custGeom>
              <a:avLst/>
              <a:gdLst>
                <a:gd name="connsiteX0" fmla="*/ 0 w 85515"/>
                <a:gd name="connsiteY0" fmla="*/ 66465 h 85515"/>
                <a:gd name="connsiteX1" fmla="*/ 0 w 85515"/>
                <a:gd name="connsiteY1" fmla="*/ 85515 h 85515"/>
                <a:gd name="connsiteX2" fmla="*/ 85515 w 85515"/>
                <a:gd name="connsiteY2" fmla="*/ 0 h 85515"/>
                <a:gd name="connsiteX3" fmla="*/ 66465 w 85515"/>
                <a:gd name="connsiteY3" fmla="*/ 0 h 85515"/>
                <a:gd name="connsiteX4" fmla="*/ 0 w 85515"/>
                <a:gd name="connsiteY4" fmla="*/ 66465 h 8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15" h="85515">
                  <a:moveTo>
                    <a:pt x="0" y="66465"/>
                  </a:moveTo>
                  <a:lnTo>
                    <a:pt x="0" y="85515"/>
                  </a:lnTo>
                  <a:cubicBezTo>
                    <a:pt x="47207" y="85463"/>
                    <a:pt x="85463" y="47207"/>
                    <a:pt x="85515" y="0"/>
                  </a:cubicBezTo>
                  <a:lnTo>
                    <a:pt x="66465" y="0"/>
                  </a:lnTo>
                  <a:cubicBezTo>
                    <a:pt x="66428" y="36692"/>
                    <a:pt x="36692" y="66428"/>
                    <a:pt x="0" y="6646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C71B4CC-3158-DA9C-6D4C-63485AB87770}"/>
                </a:ext>
              </a:extLst>
            </p:cNvPr>
            <p:cNvSpPr/>
            <p:nvPr/>
          </p:nvSpPr>
          <p:spPr>
            <a:xfrm>
              <a:off x="5722943" y="4352401"/>
              <a:ext cx="94830" cy="94830"/>
            </a:xfrm>
            <a:custGeom>
              <a:avLst/>
              <a:gdLst>
                <a:gd name="connsiteX0" fmla="*/ 94831 w 94830"/>
                <a:gd name="connsiteY0" fmla="*/ 47415 h 94830"/>
                <a:gd name="connsiteX1" fmla="*/ 47415 w 94830"/>
                <a:gd name="connsiteY1" fmla="*/ 0 h 94830"/>
                <a:gd name="connsiteX2" fmla="*/ 0 w 94830"/>
                <a:gd name="connsiteY2" fmla="*/ 47415 h 94830"/>
                <a:gd name="connsiteX3" fmla="*/ 47415 w 94830"/>
                <a:gd name="connsiteY3" fmla="*/ 94831 h 94830"/>
                <a:gd name="connsiteX4" fmla="*/ 94831 w 94830"/>
                <a:gd name="connsiteY4" fmla="*/ 47415 h 94830"/>
                <a:gd name="connsiteX5" fmla="*/ 19060 w 94830"/>
                <a:gd name="connsiteY5" fmla="*/ 47415 h 94830"/>
                <a:gd name="connsiteX6" fmla="*/ 47425 w 94830"/>
                <a:gd name="connsiteY6" fmla="*/ 19050 h 94830"/>
                <a:gd name="connsiteX7" fmla="*/ 75790 w 94830"/>
                <a:gd name="connsiteY7" fmla="*/ 47415 h 94830"/>
                <a:gd name="connsiteX8" fmla="*/ 47425 w 94830"/>
                <a:gd name="connsiteY8" fmla="*/ 75781 h 94830"/>
                <a:gd name="connsiteX9" fmla="*/ 47415 w 94830"/>
                <a:gd name="connsiteY9" fmla="*/ 75781 h 94830"/>
                <a:gd name="connsiteX10" fmla="*/ 19021 w 94830"/>
                <a:gd name="connsiteY10" fmla="*/ 47415 h 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830" h="94830">
                  <a:moveTo>
                    <a:pt x="94831" y="47415"/>
                  </a:moveTo>
                  <a:cubicBezTo>
                    <a:pt x="94831" y="21228"/>
                    <a:pt x="73603" y="0"/>
                    <a:pt x="47415" y="0"/>
                  </a:cubicBezTo>
                  <a:cubicBezTo>
                    <a:pt x="21228" y="0"/>
                    <a:pt x="0" y="21228"/>
                    <a:pt x="0" y="47415"/>
                  </a:cubicBezTo>
                  <a:cubicBezTo>
                    <a:pt x="0" y="73603"/>
                    <a:pt x="21228" y="94831"/>
                    <a:pt x="47415" y="94831"/>
                  </a:cubicBezTo>
                  <a:cubicBezTo>
                    <a:pt x="73591" y="94804"/>
                    <a:pt x="94804" y="73591"/>
                    <a:pt x="94831" y="47415"/>
                  </a:cubicBezTo>
                  <a:close/>
                  <a:moveTo>
                    <a:pt x="19060" y="47415"/>
                  </a:moveTo>
                  <a:cubicBezTo>
                    <a:pt x="19060" y="31750"/>
                    <a:pt x="31759" y="19050"/>
                    <a:pt x="47425" y="19050"/>
                  </a:cubicBezTo>
                  <a:cubicBezTo>
                    <a:pt x="63091" y="19050"/>
                    <a:pt x="75790" y="31750"/>
                    <a:pt x="75790" y="47415"/>
                  </a:cubicBezTo>
                  <a:cubicBezTo>
                    <a:pt x="75790" y="63081"/>
                    <a:pt x="63091" y="75781"/>
                    <a:pt x="47425" y="75781"/>
                  </a:cubicBezTo>
                  <a:cubicBezTo>
                    <a:pt x="47422" y="75781"/>
                    <a:pt x="47418" y="75781"/>
                    <a:pt x="47415" y="75781"/>
                  </a:cubicBezTo>
                  <a:cubicBezTo>
                    <a:pt x="31745" y="75781"/>
                    <a:pt x="19038" y="63086"/>
                    <a:pt x="19021" y="4741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1F8CD14-42E4-2606-42DC-F1DB5A22A7A1}"/>
                </a:ext>
              </a:extLst>
            </p:cNvPr>
            <p:cNvSpPr/>
            <p:nvPr/>
          </p:nvSpPr>
          <p:spPr>
            <a:xfrm>
              <a:off x="5760624" y="4390082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3AF8159-E359-E258-9AB4-CCC56269B139}"/>
              </a:ext>
            </a:extLst>
          </p:cNvPr>
          <p:cNvGrpSpPr/>
          <p:nvPr/>
        </p:nvGrpSpPr>
        <p:grpSpPr>
          <a:xfrm>
            <a:off x="3779838" y="4167523"/>
            <a:ext cx="446467" cy="409261"/>
            <a:chOff x="6687497" y="2852279"/>
            <a:chExt cx="685800" cy="628650"/>
          </a:xfrm>
        </p:grpSpPr>
        <p:sp>
          <p:nvSpPr>
            <p:cNvPr id="1127" name="Freeform: Shape 1126" descr="Headphones outline">
              <a:extLst>
                <a:ext uri="{FF2B5EF4-FFF2-40B4-BE49-F238E27FC236}">
                  <a16:creationId xmlns:a16="http://schemas.microsoft.com/office/drawing/2014/main" id="{0FE8F48A-84FE-312F-672E-190E243DC910}"/>
                </a:ext>
              </a:extLst>
            </p:cNvPr>
            <p:cNvSpPr/>
            <p:nvPr/>
          </p:nvSpPr>
          <p:spPr>
            <a:xfrm>
              <a:off x="6687497" y="2852279"/>
              <a:ext cx="685800" cy="533400"/>
            </a:xfrm>
            <a:custGeom>
              <a:avLst/>
              <a:gdLst>
                <a:gd name="connsiteX0" fmla="*/ 342900 w 685800"/>
                <a:gd name="connsiteY0" fmla="*/ 0 h 533400"/>
                <a:gd name="connsiteX1" fmla="*/ 685800 w 685800"/>
                <a:gd name="connsiteY1" fmla="*/ 342900 h 533400"/>
                <a:gd name="connsiteX2" fmla="*/ 685800 w 685800"/>
                <a:gd name="connsiteY2" fmla="*/ 523875 h 533400"/>
                <a:gd name="connsiteX3" fmla="*/ 676275 w 685800"/>
                <a:gd name="connsiteY3" fmla="*/ 533400 h 533400"/>
                <a:gd name="connsiteX4" fmla="*/ 666750 w 685800"/>
                <a:gd name="connsiteY4" fmla="*/ 523875 h 533400"/>
                <a:gd name="connsiteX5" fmla="*/ 666750 w 685800"/>
                <a:gd name="connsiteY5" fmla="*/ 495300 h 533400"/>
                <a:gd name="connsiteX6" fmla="*/ 610874 w 685800"/>
                <a:gd name="connsiteY6" fmla="*/ 495300 h 533400"/>
                <a:gd name="connsiteX7" fmla="*/ 610874 w 685800"/>
                <a:gd name="connsiteY7" fmla="*/ 476250 h 533400"/>
                <a:gd name="connsiteX8" fmla="*/ 666750 w 685800"/>
                <a:gd name="connsiteY8" fmla="*/ 476250 h 533400"/>
                <a:gd name="connsiteX9" fmla="*/ 666750 w 685800"/>
                <a:gd name="connsiteY9" fmla="*/ 342900 h 533400"/>
                <a:gd name="connsiteX10" fmla="*/ 342900 w 685800"/>
                <a:gd name="connsiteY10" fmla="*/ 19050 h 533400"/>
                <a:gd name="connsiteX11" fmla="*/ 19050 w 685800"/>
                <a:gd name="connsiteY11" fmla="*/ 342900 h 533400"/>
                <a:gd name="connsiteX12" fmla="*/ 19050 w 685800"/>
                <a:gd name="connsiteY12" fmla="*/ 476250 h 533400"/>
                <a:gd name="connsiteX13" fmla="*/ 72331 w 685800"/>
                <a:gd name="connsiteY13" fmla="*/ 476250 h 533400"/>
                <a:gd name="connsiteX14" fmla="*/ 72331 w 685800"/>
                <a:gd name="connsiteY14" fmla="*/ 495300 h 533400"/>
                <a:gd name="connsiteX15" fmla="*/ 19050 w 685800"/>
                <a:gd name="connsiteY15" fmla="*/ 495300 h 533400"/>
                <a:gd name="connsiteX16" fmla="*/ 19050 w 685800"/>
                <a:gd name="connsiteY16" fmla="*/ 523875 h 533400"/>
                <a:gd name="connsiteX17" fmla="*/ 9525 w 685800"/>
                <a:gd name="connsiteY17" fmla="*/ 533400 h 533400"/>
                <a:gd name="connsiteX18" fmla="*/ 0 w 685800"/>
                <a:gd name="connsiteY18" fmla="*/ 523875 h 533400"/>
                <a:gd name="connsiteX19" fmla="*/ 0 w 685800"/>
                <a:gd name="connsiteY19" fmla="*/ 342900 h 533400"/>
                <a:gd name="connsiteX20" fmla="*/ 342900 w 685800"/>
                <a:gd name="connsiteY20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800" h="533400">
                  <a:moveTo>
                    <a:pt x="342900" y="0"/>
                  </a:moveTo>
                  <a:cubicBezTo>
                    <a:pt x="532191" y="210"/>
                    <a:pt x="685590" y="153609"/>
                    <a:pt x="685800" y="342900"/>
                  </a:cubicBezTo>
                  <a:lnTo>
                    <a:pt x="685800" y="523875"/>
                  </a:lnTo>
                  <a:cubicBezTo>
                    <a:pt x="685800" y="529136"/>
                    <a:pt x="681536" y="533400"/>
                    <a:pt x="676275" y="533400"/>
                  </a:cubicBezTo>
                  <a:cubicBezTo>
                    <a:pt x="671014" y="533400"/>
                    <a:pt x="666750" y="529136"/>
                    <a:pt x="666750" y="523875"/>
                  </a:cubicBezTo>
                  <a:lnTo>
                    <a:pt x="666750" y="495300"/>
                  </a:lnTo>
                  <a:lnTo>
                    <a:pt x="610874" y="495300"/>
                  </a:lnTo>
                  <a:lnTo>
                    <a:pt x="610874" y="476250"/>
                  </a:lnTo>
                  <a:lnTo>
                    <a:pt x="666750" y="476250"/>
                  </a:lnTo>
                  <a:lnTo>
                    <a:pt x="666750" y="342900"/>
                  </a:lnTo>
                  <a:cubicBezTo>
                    <a:pt x="666750" y="164042"/>
                    <a:pt x="521758" y="19050"/>
                    <a:pt x="342900" y="19050"/>
                  </a:cubicBezTo>
                  <a:cubicBezTo>
                    <a:pt x="164042" y="19050"/>
                    <a:pt x="19050" y="164042"/>
                    <a:pt x="19050" y="342900"/>
                  </a:cubicBezTo>
                  <a:lnTo>
                    <a:pt x="19050" y="476250"/>
                  </a:lnTo>
                  <a:lnTo>
                    <a:pt x="72331" y="476250"/>
                  </a:lnTo>
                  <a:lnTo>
                    <a:pt x="72331" y="495300"/>
                  </a:lnTo>
                  <a:lnTo>
                    <a:pt x="19050" y="495300"/>
                  </a:lnTo>
                  <a:lnTo>
                    <a:pt x="19050" y="523875"/>
                  </a:lnTo>
                  <a:cubicBezTo>
                    <a:pt x="19050" y="529136"/>
                    <a:pt x="14786" y="533400"/>
                    <a:pt x="9525" y="533400"/>
                  </a:cubicBezTo>
                  <a:cubicBezTo>
                    <a:pt x="4264" y="533400"/>
                    <a:pt x="0" y="529136"/>
                    <a:pt x="0" y="523875"/>
                  </a:cubicBezTo>
                  <a:lnTo>
                    <a:pt x="0" y="342900"/>
                  </a:lnTo>
                  <a:cubicBezTo>
                    <a:pt x="210" y="153609"/>
                    <a:pt x="153609" y="210"/>
                    <a:pt x="3429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FE8632D5-5CD3-C06A-AD56-52B86E4368D9}"/>
                </a:ext>
              </a:extLst>
            </p:cNvPr>
            <p:cNvSpPr/>
            <p:nvPr/>
          </p:nvSpPr>
          <p:spPr>
            <a:xfrm>
              <a:off x="6761125" y="3195179"/>
              <a:ext cx="538543" cy="285750"/>
            </a:xfrm>
            <a:custGeom>
              <a:avLst/>
              <a:gdLst>
                <a:gd name="connsiteX0" fmla="*/ 442019 w 538543"/>
                <a:gd name="connsiteY0" fmla="*/ 19050 h 285750"/>
                <a:gd name="connsiteX1" fmla="*/ 422969 w 538543"/>
                <a:gd name="connsiteY1" fmla="*/ 38100 h 285750"/>
                <a:gd name="connsiteX2" fmla="*/ 422969 w 538543"/>
                <a:gd name="connsiteY2" fmla="*/ 247650 h 285750"/>
                <a:gd name="connsiteX3" fmla="*/ 442019 w 538543"/>
                <a:gd name="connsiteY3" fmla="*/ 266700 h 285750"/>
                <a:gd name="connsiteX4" fmla="*/ 499169 w 538543"/>
                <a:gd name="connsiteY4" fmla="*/ 266700 h 285750"/>
                <a:gd name="connsiteX5" fmla="*/ 518219 w 538543"/>
                <a:gd name="connsiteY5" fmla="*/ 247650 h 285750"/>
                <a:gd name="connsiteX6" fmla="*/ 518219 w 538543"/>
                <a:gd name="connsiteY6" fmla="*/ 38100 h 285750"/>
                <a:gd name="connsiteX7" fmla="*/ 499169 w 538543"/>
                <a:gd name="connsiteY7" fmla="*/ 19050 h 285750"/>
                <a:gd name="connsiteX8" fmla="*/ 41969 w 538543"/>
                <a:gd name="connsiteY8" fmla="*/ 19050 h 285750"/>
                <a:gd name="connsiteX9" fmla="*/ 22919 w 538543"/>
                <a:gd name="connsiteY9" fmla="*/ 38100 h 285750"/>
                <a:gd name="connsiteX10" fmla="*/ 22919 w 538543"/>
                <a:gd name="connsiteY10" fmla="*/ 247650 h 285750"/>
                <a:gd name="connsiteX11" fmla="*/ 41969 w 538543"/>
                <a:gd name="connsiteY11" fmla="*/ 266700 h 285750"/>
                <a:gd name="connsiteX12" fmla="*/ 99119 w 538543"/>
                <a:gd name="connsiteY12" fmla="*/ 266700 h 285750"/>
                <a:gd name="connsiteX13" fmla="*/ 118169 w 538543"/>
                <a:gd name="connsiteY13" fmla="*/ 247650 h 285750"/>
                <a:gd name="connsiteX14" fmla="*/ 118169 w 538543"/>
                <a:gd name="connsiteY14" fmla="*/ 38100 h 285750"/>
                <a:gd name="connsiteX15" fmla="*/ 99119 w 538543"/>
                <a:gd name="connsiteY15" fmla="*/ 19050 h 285750"/>
                <a:gd name="connsiteX16" fmla="*/ 442019 w 538543"/>
                <a:gd name="connsiteY16" fmla="*/ 0 h 285750"/>
                <a:gd name="connsiteX17" fmla="*/ 499169 w 538543"/>
                <a:gd name="connsiteY17" fmla="*/ 0 h 285750"/>
                <a:gd name="connsiteX18" fmla="*/ 537269 w 538543"/>
                <a:gd name="connsiteY18" fmla="*/ 38100 h 285750"/>
                <a:gd name="connsiteX19" fmla="*/ 537269 w 538543"/>
                <a:gd name="connsiteY19" fmla="*/ 133350 h 285750"/>
                <a:gd name="connsiteX20" fmla="*/ 538543 w 538543"/>
                <a:gd name="connsiteY20" fmla="*/ 133350 h 285750"/>
                <a:gd name="connsiteX21" fmla="*/ 538543 w 538543"/>
                <a:gd name="connsiteY21" fmla="*/ 152400 h 285750"/>
                <a:gd name="connsiteX22" fmla="*/ 537269 w 538543"/>
                <a:gd name="connsiteY22" fmla="*/ 152400 h 285750"/>
                <a:gd name="connsiteX23" fmla="*/ 537269 w 538543"/>
                <a:gd name="connsiteY23" fmla="*/ 247650 h 285750"/>
                <a:gd name="connsiteX24" fmla="*/ 499169 w 538543"/>
                <a:gd name="connsiteY24" fmla="*/ 285750 h 285750"/>
                <a:gd name="connsiteX25" fmla="*/ 442019 w 538543"/>
                <a:gd name="connsiteY25" fmla="*/ 285750 h 285750"/>
                <a:gd name="connsiteX26" fmla="*/ 403919 w 538543"/>
                <a:gd name="connsiteY26" fmla="*/ 247650 h 285750"/>
                <a:gd name="connsiteX27" fmla="*/ 403919 w 538543"/>
                <a:gd name="connsiteY27" fmla="*/ 38100 h 285750"/>
                <a:gd name="connsiteX28" fmla="*/ 442019 w 538543"/>
                <a:gd name="connsiteY28" fmla="*/ 0 h 285750"/>
                <a:gd name="connsiteX29" fmla="*/ 41969 w 538543"/>
                <a:gd name="connsiteY29" fmla="*/ 0 h 285750"/>
                <a:gd name="connsiteX30" fmla="*/ 99119 w 538543"/>
                <a:gd name="connsiteY30" fmla="*/ 0 h 285750"/>
                <a:gd name="connsiteX31" fmla="*/ 137219 w 538543"/>
                <a:gd name="connsiteY31" fmla="*/ 38100 h 285750"/>
                <a:gd name="connsiteX32" fmla="*/ 137219 w 538543"/>
                <a:gd name="connsiteY32" fmla="*/ 247650 h 285750"/>
                <a:gd name="connsiteX33" fmla="*/ 99119 w 538543"/>
                <a:gd name="connsiteY33" fmla="*/ 285750 h 285750"/>
                <a:gd name="connsiteX34" fmla="*/ 41969 w 538543"/>
                <a:gd name="connsiteY34" fmla="*/ 285750 h 285750"/>
                <a:gd name="connsiteX35" fmla="*/ 3869 w 538543"/>
                <a:gd name="connsiteY35" fmla="*/ 247650 h 285750"/>
                <a:gd name="connsiteX36" fmla="*/ 3869 w 538543"/>
                <a:gd name="connsiteY36" fmla="*/ 152400 h 285750"/>
                <a:gd name="connsiteX37" fmla="*/ 0 w 538543"/>
                <a:gd name="connsiteY37" fmla="*/ 152400 h 285750"/>
                <a:gd name="connsiteX38" fmla="*/ 0 w 538543"/>
                <a:gd name="connsiteY38" fmla="*/ 133350 h 285750"/>
                <a:gd name="connsiteX39" fmla="*/ 3869 w 538543"/>
                <a:gd name="connsiteY39" fmla="*/ 133350 h 285750"/>
                <a:gd name="connsiteX40" fmla="*/ 3869 w 538543"/>
                <a:gd name="connsiteY40" fmla="*/ 38100 h 285750"/>
                <a:gd name="connsiteX41" fmla="*/ 41969 w 538543"/>
                <a:gd name="connsiteY4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8543" h="285750">
                  <a:moveTo>
                    <a:pt x="442019" y="19050"/>
                  </a:moveTo>
                  <a:cubicBezTo>
                    <a:pt x="431498" y="19050"/>
                    <a:pt x="422969" y="27579"/>
                    <a:pt x="422969" y="38100"/>
                  </a:cubicBezTo>
                  <a:lnTo>
                    <a:pt x="422969" y="247650"/>
                  </a:lnTo>
                  <a:cubicBezTo>
                    <a:pt x="422969" y="258171"/>
                    <a:pt x="431498" y="266700"/>
                    <a:pt x="442019" y="266700"/>
                  </a:cubicBezTo>
                  <a:lnTo>
                    <a:pt x="499169" y="266700"/>
                  </a:lnTo>
                  <a:cubicBezTo>
                    <a:pt x="509690" y="266700"/>
                    <a:pt x="518219" y="258171"/>
                    <a:pt x="518219" y="247650"/>
                  </a:cubicBezTo>
                  <a:lnTo>
                    <a:pt x="518219" y="38100"/>
                  </a:lnTo>
                  <a:cubicBezTo>
                    <a:pt x="518219" y="27579"/>
                    <a:pt x="509690" y="19050"/>
                    <a:pt x="499169" y="19050"/>
                  </a:cubicBezTo>
                  <a:close/>
                  <a:moveTo>
                    <a:pt x="41969" y="19050"/>
                  </a:moveTo>
                  <a:cubicBezTo>
                    <a:pt x="31448" y="19050"/>
                    <a:pt x="22919" y="27579"/>
                    <a:pt x="22919" y="38100"/>
                  </a:cubicBezTo>
                  <a:lnTo>
                    <a:pt x="22919" y="247650"/>
                  </a:lnTo>
                  <a:cubicBezTo>
                    <a:pt x="22919" y="258171"/>
                    <a:pt x="31448" y="266700"/>
                    <a:pt x="41969" y="266700"/>
                  </a:cubicBezTo>
                  <a:lnTo>
                    <a:pt x="99119" y="266700"/>
                  </a:lnTo>
                  <a:cubicBezTo>
                    <a:pt x="109640" y="266700"/>
                    <a:pt x="118169" y="258171"/>
                    <a:pt x="118169" y="247650"/>
                  </a:cubicBezTo>
                  <a:lnTo>
                    <a:pt x="118169" y="38100"/>
                  </a:lnTo>
                  <a:cubicBezTo>
                    <a:pt x="118169" y="27579"/>
                    <a:pt x="109640" y="19050"/>
                    <a:pt x="99119" y="19050"/>
                  </a:cubicBezTo>
                  <a:close/>
                  <a:moveTo>
                    <a:pt x="442019" y="0"/>
                  </a:moveTo>
                  <a:lnTo>
                    <a:pt x="499169" y="0"/>
                  </a:lnTo>
                  <a:cubicBezTo>
                    <a:pt x="520211" y="0"/>
                    <a:pt x="537269" y="17058"/>
                    <a:pt x="537269" y="38100"/>
                  </a:cubicBezTo>
                  <a:lnTo>
                    <a:pt x="537269" y="133350"/>
                  </a:lnTo>
                  <a:lnTo>
                    <a:pt x="538543" y="133350"/>
                  </a:lnTo>
                  <a:lnTo>
                    <a:pt x="538543" y="152400"/>
                  </a:lnTo>
                  <a:lnTo>
                    <a:pt x="537269" y="152400"/>
                  </a:lnTo>
                  <a:lnTo>
                    <a:pt x="537269" y="247650"/>
                  </a:lnTo>
                  <a:cubicBezTo>
                    <a:pt x="537269" y="268692"/>
                    <a:pt x="520211" y="285750"/>
                    <a:pt x="499169" y="285750"/>
                  </a:cubicBezTo>
                  <a:lnTo>
                    <a:pt x="442019" y="285750"/>
                  </a:lnTo>
                  <a:cubicBezTo>
                    <a:pt x="420977" y="285750"/>
                    <a:pt x="403919" y="268692"/>
                    <a:pt x="403919" y="247650"/>
                  </a:cubicBezTo>
                  <a:lnTo>
                    <a:pt x="403919" y="38100"/>
                  </a:lnTo>
                  <a:cubicBezTo>
                    <a:pt x="403919" y="17058"/>
                    <a:pt x="420977" y="0"/>
                    <a:pt x="442019" y="0"/>
                  </a:cubicBezTo>
                  <a:close/>
                  <a:moveTo>
                    <a:pt x="41969" y="0"/>
                  </a:moveTo>
                  <a:lnTo>
                    <a:pt x="99119" y="0"/>
                  </a:lnTo>
                  <a:cubicBezTo>
                    <a:pt x="120161" y="0"/>
                    <a:pt x="137219" y="17058"/>
                    <a:pt x="137219" y="38100"/>
                  </a:cubicBezTo>
                  <a:lnTo>
                    <a:pt x="137219" y="247650"/>
                  </a:lnTo>
                  <a:cubicBezTo>
                    <a:pt x="137219" y="268692"/>
                    <a:pt x="120161" y="285750"/>
                    <a:pt x="99119" y="285750"/>
                  </a:cubicBezTo>
                  <a:lnTo>
                    <a:pt x="41969" y="285750"/>
                  </a:lnTo>
                  <a:cubicBezTo>
                    <a:pt x="20927" y="285750"/>
                    <a:pt x="3869" y="268692"/>
                    <a:pt x="3869" y="247650"/>
                  </a:cubicBezTo>
                  <a:lnTo>
                    <a:pt x="3869" y="152400"/>
                  </a:lnTo>
                  <a:lnTo>
                    <a:pt x="0" y="152400"/>
                  </a:lnTo>
                  <a:lnTo>
                    <a:pt x="0" y="133350"/>
                  </a:lnTo>
                  <a:lnTo>
                    <a:pt x="3869" y="133350"/>
                  </a:lnTo>
                  <a:lnTo>
                    <a:pt x="3869" y="38100"/>
                  </a:lnTo>
                  <a:cubicBezTo>
                    <a:pt x="3869" y="17058"/>
                    <a:pt x="20927" y="0"/>
                    <a:pt x="41969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24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431284" y="132764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8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6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8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39" name="Rectangle 138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GB" sz="1400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5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1942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672F4-4B9E-B191-8F96-380798DDE9E9}"/>
              </a:ext>
            </a:extLst>
          </p:cNvPr>
          <p:cNvSpPr txBox="1"/>
          <p:nvPr/>
        </p:nvSpPr>
        <p:spPr>
          <a:xfrm>
            <a:off x="4604705" y="508609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i="1" dirty="0" err="1">
                <a:solidFill>
                  <a:schemeClr val="bg1"/>
                </a:solidFill>
              </a:rPr>
              <a:t>Za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svaku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pesmu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postoje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podaci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smtClean="0">
                <a:solidFill>
                  <a:schemeClr val="bg1"/>
                </a:solidFill>
              </a:rPr>
              <a:t>o </a:t>
            </a:r>
            <a:r>
              <a:rPr lang="en-GB" sz="900" i="1" dirty="0" err="1">
                <a:solidFill>
                  <a:schemeClr val="bg1"/>
                </a:solidFill>
              </a:rPr>
              <a:t>dužini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trajanja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pesme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koja</a:t>
            </a:r>
            <a:r>
              <a:rPr lang="en-GB" sz="900" i="1" dirty="0">
                <a:solidFill>
                  <a:schemeClr val="bg1"/>
                </a:solidFill>
              </a:rPr>
              <a:t> je </a:t>
            </a:r>
            <a:r>
              <a:rPr lang="en-GB" sz="900" i="1" dirty="0" err="1">
                <a:solidFill>
                  <a:schemeClr val="bg1"/>
                </a:solidFill>
              </a:rPr>
              <a:t>na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albumu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redu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kom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albumu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pripada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takođe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postoji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naziv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pesme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koliko</a:t>
            </a:r>
            <a:r>
              <a:rPr lang="en-GB" sz="900" i="1" dirty="0">
                <a:solidFill>
                  <a:schemeClr val="bg1"/>
                </a:solidFill>
              </a:rPr>
              <a:t> je </a:t>
            </a:r>
            <a:r>
              <a:rPr lang="en-GB" sz="900" i="1" dirty="0" err="1">
                <a:solidFill>
                  <a:schemeClr val="bg1"/>
                </a:solidFill>
              </a:rPr>
              <a:t>popularna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među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korisnicima</a:t>
            </a:r>
            <a:r>
              <a:rPr lang="en-GB" sz="900" i="1" dirty="0">
                <a:solidFill>
                  <a:schemeClr val="bg1"/>
                </a:solidFill>
              </a:rPr>
              <a:t>.</a:t>
            </a:r>
            <a:endParaRPr lang="en-US" sz="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2399215"/>
            <a:chOff x="9001650" y="1953957"/>
            <a:chExt cx="2494708" cy="239921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SPOTIFY DATA-SET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Podatke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o Spotify-u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smo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preuzeli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sajta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Kaggle.com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sadrži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podatke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o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izvođačima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pesmama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i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albumima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sa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te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GB" sz="1400" dirty="0" err="1">
                  <a:solidFill>
                    <a:schemeClr val="bg1"/>
                  </a:solidFill>
                  <a:latin typeface="+mj-lt"/>
                </a:rPr>
                <a:t>aplikacije</a:t>
              </a:r>
              <a:r>
                <a:rPr lang="en-GB" sz="1400" dirty="0">
                  <a:solidFill>
                    <a:schemeClr val="bg1"/>
                  </a:solidFill>
                  <a:latin typeface="+mj-lt"/>
                </a:rPr>
                <a:t>.</a:t>
              </a:r>
              <a:endParaRPr lang="en-US" sz="11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E48CE21-33C7-9B2E-DE76-C4BCAEB4E905}"/>
                </a:ext>
              </a:extLst>
            </p:cNvPr>
            <p:cNvGrpSpPr/>
            <p:nvPr/>
          </p:nvGrpSpPr>
          <p:grpSpPr>
            <a:xfrm>
              <a:off x="9001650" y="3986255"/>
              <a:ext cx="2494708" cy="366917"/>
              <a:chOff x="9001650" y="4081936"/>
              <a:chExt cx="2494708" cy="366917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55476D3-C222-E6C3-9B11-874830009694}"/>
                  </a:ext>
                </a:extLst>
              </p:cNvPr>
              <p:cNvSpPr/>
              <p:nvPr/>
            </p:nvSpPr>
            <p:spPr>
              <a:xfrm>
                <a:off x="9001650" y="4081936"/>
                <a:ext cx="2494708" cy="366917"/>
              </a:xfrm>
              <a:prstGeom prst="roundRect">
                <a:avLst>
                  <a:gd name="adj" fmla="val 50000"/>
                </a:avLst>
              </a:prstGeom>
              <a:solidFill>
                <a:srgbClr val="1DB9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601EE9-0405-78B2-65DB-75A787F082E6}"/>
                  </a:ext>
                </a:extLst>
              </p:cNvPr>
              <p:cNvSpPr txBox="1"/>
              <p:nvPr/>
            </p:nvSpPr>
            <p:spPr>
              <a:xfrm>
                <a:off x="9001650" y="4081936"/>
                <a:ext cx="2494708" cy="366917"/>
              </a:xfrm>
              <a:prstGeom prst="rect">
                <a:avLst/>
              </a:prstGeom>
              <a:noFill/>
            </p:spPr>
            <p:txBody>
              <a:bodyPr wrap="none" lIns="0" rIns="0" rtlCol="0" anchor="ctr">
                <a:no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ADRESA </a:t>
                </a:r>
                <a:r>
                  <a:rPr lang="en-US" sz="14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DATA-SETA</a:t>
                </a:r>
                <a:endParaRPr 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C3AE05-DD78-4EB8-E5DF-AAF98556B8FA}"/>
              </a:ext>
            </a:extLst>
          </p:cNvPr>
          <p:cNvSpPr/>
          <p:nvPr/>
        </p:nvSpPr>
        <p:spPr>
          <a:xfrm>
            <a:off x="6271260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17FA38-353B-1A17-10B9-E1F163E7CB8E}"/>
              </a:ext>
            </a:extLst>
          </p:cNvPr>
          <p:cNvSpPr txBox="1"/>
          <p:nvPr/>
        </p:nvSpPr>
        <p:spPr>
          <a:xfrm>
            <a:off x="7396932" y="5086095"/>
            <a:ext cx="1571808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i="1" dirty="0" err="1">
                <a:solidFill>
                  <a:schemeClr val="bg1"/>
                </a:solidFill>
              </a:rPr>
              <a:t>Ovaj</a:t>
            </a:r>
            <a:r>
              <a:rPr lang="en-GB" sz="900" i="1" dirty="0">
                <a:solidFill>
                  <a:schemeClr val="bg1"/>
                </a:solidFill>
              </a:rPr>
              <a:t> dataset </a:t>
            </a:r>
            <a:r>
              <a:rPr lang="en-GB" sz="900" i="1" dirty="0" err="1">
                <a:solidFill>
                  <a:schemeClr val="bg1"/>
                </a:solidFill>
              </a:rPr>
              <a:t>sadrži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tabelu</a:t>
            </a:r>
            <a:r>
              <a:rPr lang="en-GB" sz="900" i="1" dirty="0">
                <a:solidFill>
                  <a:schemeClr val="bg1"/>
                </a:solidFill>
              </a:rPr>
              <a:t> o </a:t>
            </a:r>
            <a:r>
              <a:rPr lang="en-GB" sz="900" i="1" dirty="0" err="1">
                <a:solidFill>
                  <a:schemeClr val="bg1"/>
                </a:solidFill>
              </a:rPr>
              <a:t>akustičnim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osobinama</a:t>
            </a:r>
            <a:r>
              <a:rPr lang="en-GB" sz="900" i="1" dirty="0">
                <a:solidFill>
                  <a:schemeClr val="bg1"/>
                </a:solidFill>
              </a:rPr>
              <a:t> u </a:t>
            </a:r>
            <a:r>
              <a:rPr lang="en-GB" sz="900" i="1" dirty="0" err="1">
                <a:solidFill>
                  <a:schemeClr val="bg1"/>
                </a:solidFill>
              </a:rPr>
              <a:t>kojoj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su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opisane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trajanje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energija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 smtClean="0">
                <a:solidFill>
                  <a:schemeClr val="bg1"/>
                </a:solidFill>
              </a:rPr>
              <a:t>glasnoća</a:t>
            </a:r>
            <a:r>
              <a:rPr lang="en-GB" sz="900" i="1" dirty="0" smtClean="0">
                <a:solidFill>
                  <a:schemeClr val="bg1"/>
                </a:solidFill>
              </a:rPr>
              <a:t>... </a:t>
            </a:r>
            <a:r>
              <a:rPr lang="en-GB" sz="900" i="1" dirty="0" err="1" smtClean="0">
                <a:solidFill>
                  <a:schemeClr val="bg1"/>
                </a:solidFill>
              </a:rPr>
              <a:t>Takođe</a:t>
            </a:r>
            <a:r>
              <a:rPr lang="en-GB" sz="900" i="1" dirty="0" smtClean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postoje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podaci</a:t>
            </a:r>
            <a:r>
              <a:rPr lang="en-GB" sz="900" i="1" dirty="0">
                <a:solidFill>
                  <a:schemeClr val="bg1"/>
                </a:solidFill>
              </a:rPr>
              <a:t> o </a:t>
            </a:r>
            <a:r>
              <a:rPr lang="en-GB" sz="900" i="1" dirty="0" err="1">
                <a:solidFill>
                  <a:schemeClr val="bg1"/>
                </a:solidFill>
              </a:rPr>
              <a:t>izvođačima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kao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što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su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broj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pratilaca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popularnost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među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korisnicima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podaci</a:t>
            </a:r>
            <a:r>
              <a:rPr lang="en-GB" sz="900" i="1" dirty="0">
                <a:solidFill>
                  <a:schemeClr val="bg1"/>
                </a:solidFill>
              </a:rPr>
              <a:t> o </a:t>
            </a:r>
            <a:r>
              <a:rPr lang="en-GB" sz="900" i="1" dirty="0" err="1">
                <a:solidFill>
                  <a:schemeClr val="bg1"/>
                </a:solidFill>
              </a:rPr>
              <a:t>albumima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kao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što</a:t>
            </a:r>
            <a:r>
              <a:rPr lang="en-GB" sz="900" i="1" dirty="0">
                <a:solidFill>
                  <a:schemeClr val="bg1"/>
                </a:solidFill>
              </a:rPr>
              <a:t> je </a:t>
            </a:r>
            <a:r>
              <a:rPr lang="en-GB" sz="900" i="1" dirty="0" err="1">
                <a:solidFill>
                  <a:schemeClr val="bg1"/>
                </a:solidFill>
              </a:rPr>
              <a:t>ime</a:t>
            </a:r>
            <a:r>
              <a:rPr lang="en-GB" sz="900" i="1" dirty="0">
                <a:solidFill>
                  <a:schemeClr val="bg1"/>
                </a:solidFill>
              </a:rPr>
              <a:t>, tip, </a:t>
            </a:r>
            <a:r>
              <a:rPr lang="en-GB" sz="900" i="1" dirty="0" err="1" smtClean="0">
                <a:solidFill>
                  <a:schemeClr val="bg1"/>
                </a:solidFill>
              </a:rPr>
              <a:t>popularnost</a:t>
            </a:r>
            <a:r>
              <a:rPr lang="en-GB" sz="900" i="1" dirty="0" smtClean="0">
                <a:solidFill>
                  <a:schemeClr val="bg1"/>
                </a:solidFill>
              </a:rPr>
              <a:t> ...</a:t>
            </a:r>
            <a:endParaRPr lang="en-US" sz="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7DA3A-0F0E-A378-4F80-3D1522DDC4C7}"/>
              </a:ext>
            </a:extLst>
          </p:cNvPr>
          <p:cNvSpPr txBox="1"/>
          <p:nvPr/>
        </p:nvSpPr>
        <p:spPr>
          <a:xfrm>
            <a:off x="10289860" y="508609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Dataset </a:t>
            </a:r>
            <a:r>
              <a:rPr lang="en-GB" sz="900" i="1" dirty="0" err="1">
                <a:solidFill>
                  <a:schemeClr val="bg1"/>
                </a:solidFill>
              </a:rPr>
              <a:t>poseduje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podatke</a:t>
            </a:r>
            <a:r>
              <a:rPr lang="en-GB" sz="900" i="1" dirty="0">
                <a:solidFill>
                  <a:schemeClr val="bg1"/>
                </a:solidFill>
              </a:rPr>
              <a:t> od </a:t>
            </a:r>
            <a:r>
              <a:rPr lang="en-GB" sz="900" i="1" dirty="0" err="1">
                <a:solidFill>
                  <a:schemeClr val="bg1"/>
                </a:solidFill>
              </a:rPr>
              <a:t>preko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milion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izvođača</a:t>
            </a:r>
            <a:r>
              <a:rPr lang="en-GB" sz="900" i="1" dirty="0">
                <a:solidFill>
                  <a:schemeClr val="bg1"/>
                </a:solidFill>
              </a:rPr>
              <a:t>, </a:t>
            </a:r>
            <a:r>
              <a:rPr lang="en-GB" sz="900" i="1" dirty="0" err="1">
                <a:solidFill>
                  <a:schemeClr val="bg1"/>
                </a:solidFill>
              </a:rPr>
              <a:t>preko</a:t>
            </a:r>
            <a:r>
              <a:rPr lang="en-GB" sz="900" i="1" dirty="0">
                <a:solidFill>
                  <a:schemeClr val="bg1"/>
                </a:solidFill>
              </a:rPr>
              <a:t> 8 </a:t>
            </a:r>
            <a:r>
              <a:rPr lang="en-GB" sz="900" i="1" dirty="0" err="1">
                <a:solidFill>
                  <a:schemeClr val="bg1"/>
                </a:solidFill>
              </a:rPr>
              <a:t>miliona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pesama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i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skoro</a:t>
            </a:r>
            <a:r>
              <a:rPr lang="en-GB" sz="900" i="1" dirty="0">
                <a:solidFill>
                  <a:schemeClr val="bg1"/>
                </a:solidFill>
              </a:rPr>
              <a:t> 5 </a:t>
            </a:r>
            <a:r>
              <a:rPr lang="en-GB" sz="900" i="1" dirty="0" err="1">
                <a:solidFill>
                  <a:schemeClr val="bg1"/>
                </a:solidFill>
              </a:rPr>
              <a:t>miliona</a:t>
            </a:r>
            <a:r>
              <a:rPr lang="en-GB" sz="900" i="1" dirty="0">
                <a:solidFill>
                  <a:schemeClr val="bg1"/>
                </a:solidFill>
              </a:rPr>
              <a:t> </a:t>
            </a:r>
            <a:r>
              <a:rPr lang="en-GB" sz="900" i="1" dirty="0" err="1">
                <a:solidFill>
                  <a:schemeClr val="bg1"/>
                </a:solidFill>
              </a:rPr>
              <a:t>albuma</a:t>
            </a:r>
            <a:r>
              <a:rPr lang="en-GB" sz="900" i="1" dirty="0">
                <a:solidFill>
                  <a:schemeClr val="bg1"/>
                </a:solidFill>
              </a:rPr>
              <a:t>. </a:t>
            </a:r>
            <a:r>
              <a:rPr lang="en-GB" sz="900" i="1" dirty="0" err="1">
                <a:solidFill>
                  <a:schemeClr val="bg1"/>
                </a:solidFill>
              </a:rPr>
              <a:t>Čitav</a:t>
            </a:r>
            <a:r>
              <a:rPr lang="en-GB" sz="900" i="1" dirty="0">
                <a:solidFill>
                  <a:schemeClr val="bg1"/>
                </a:solidFill>
              </a:rPr>
              <a:t> dataset </a:t>
            </a:r>
            <a:r>
              <a:rPr lang="en-GB" sz="900" i="1" dirty="0" err="1">
                <a:solidFill>
                  <a:schemeClr val="bg1"/>
                </a:solidFill>
              </a:rPr>
              <a:t>zauzima</a:t>
            </a:r>
            <a:r>
              <a:rPr lang="en-GB" sz="900" i="1" dirty="0">
                <a:solidFill>
                  <a:schemeClr val="bg1"/>
                </a:solidFill>
              </a:rPr>
              <a:t> 5.17GB </a:t>
            </a:r>
            <a:r>
              <a:rPr lang="en-GB" sz="900" i="1" dirty="0" err="1">
                <a:solidFill>
                  <a:schemeClr val="bg1"/>
                </a:solidFill>
              </a:rPr>
              <a:t>memorije</a:t>
            </a:r>
            <a:r>
              <a:rPr lang="en-GB" sz="900" i="1" dirty="0">
                <a:solidFill>
                  <a:schemeClr val="bg1"/>
                </a:solidFill>
              </a:rPr>
              <a:t>.</a:t>
            </a:r>
            <a:endParaRPr lang="en-US" sz="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6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76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84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00270" y="1834502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9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l="3134" t="2821" r="3345" b="2139"/>
          <a:stretch/>
        </p:blipFill>
        <p:spPr>
          <a:xfrm>
            <a:off x="3527839" y="5076717"/>
            <a:ext cx="981766" cy="985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76115" y="511006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2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49485" y="511006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/>
          <a:srcRect l="2494" t="1539" r="1476" b="2006"/>
          <a:stretch/>
        </p:blipFill>
        <p:spPr>
          <a:xfrm>
            <a:off x="6333885" y="5044229"/>
            <a:ext cx="1000422" cy="1001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078172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4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54036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8"/>
          <a:srcRect l="4143" t="2786" r="2897" b="3116"/>
          <a:stretch/>
        </p:blipFill>
        <p:spPr>
          <a:xfrm>
            <a:off x="9221942" y="5071665"/>
            <a:ext cx="977483" cy="972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6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11728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9"/>
          <a:srcRect l="2018" t="3422" r="2477" b="3652"/>
          <a:stretch/>
        </p:blipFill>
        <p:spPr>
          <a:xfrm>
            <a:off x="3398075" y="1320996"/>
            <a:ext cx="5276207" cy="3513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33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47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0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0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GB" sz="1400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7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Picture 1082" descr="A microphone on a stand&#10;&#10;Description automatically generated with low confidence">
            <a:extLst>
              <a:ext uri="{FF2B5EF4-FFF2-40B4-BE49-F238E27FC236}">
                <a16:creationId xmlns:a16="http://schemas.microsoft.com/office/drawing/2014/main" id="{2EE7D921-102A-E97F-02DD-3C85F0F44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318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61" name="Picture 1060" descr="A picture containing indoor, dark, laser&#10;&#10;Description automatically generated">
            <a:extLst>
              <a:ext uri="{FF2B5EF4-FFF2-40B4-BE49-F238E27FC236}">
                <a16:creationId xmlns:a16="http://schemas.microsoft.com/office/drawing/2014/main" id="{BA9967B9-AC50-5A48-2B09-31144354C0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"/>
          <a:stretch/>
        </p:blipFill>
        <p:spPr>
          <a:xfrm flipH="1">
            <a:off x="7743318" y="1322985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5" name="Picture 1034" descr="A person playing a keyboard&#10;&#10;Description automatically generated with medium confidence">
            <a:extLst>
              <a:ext uri="{FF2B5EF4-FFF2-40B4-BE49-F238E27FC236}">
                <a16:creationId xmlns:a16="http://schemas.microsoft.com/office/drawing/2014/main" id="{EC306564-63E7-10A9-F612-CB3261CDA7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28683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1030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08AF5ECF-63AB-E5ED-CAB0-C8D3F2D4FB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3" y="1367642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964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84" name="Rectangle: Rounded Corners 1083">
            <a:extLst>
              <a:ext uri="{FF2B5EF4-FFF2-40B4-BE49-F238E27FC236}">
                <a16:creationId xmlns:a16="http://schemas.microsoft.com/office/drawing/2014/main" id="{2DDA1D2F-BB9C-CDEA-F111-038F5CDDB7DF}"/>
              </a:ext>
            </a:extLst>
          </p:cNvPr>
          <p:cNvSpPr/>
          <p:nvPr/>
        </p:nvSpPr>
        <p:spPr>
          <a:xfrm>
            <a:off x="3428685" y="1367642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2" name="Rectangle: Rounded Corners 1141">
            <a:extLst>
              <a:ext uri="{FF2B5EF4-FFF2-40B4-BE49-F238E27FC236}">
                <a16:creationId xmlns:a16="http://schemas.microsoft.com/office/drawing/2014/main" id="{B429F27B-82AA-1D69-AE86-D708F97500E7}"/>
              </a:ext>
            </a:extLst>
          </p:cNvPr>
          <p:cNvSpPr/>
          <p:nvPr/>
        </p:nvSpPr>
        <p:spPr>
          <a:xfrm>
            <a:off x="3428685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2" name="Rectangle: Rounded Corners 1161">
            <a:extLst>
              <a:ext uri="{FF2B5EF4-FFF2-40B4-BE49-F238E27FC236}">
                <a16:creationId xmlns:a16="http://schemas.microsoft.com/office/drawing/2014/main" id="{25F918C9-4B0F-DA07-CA1A-781C53E708C1}"/>
              </a:ext>
            </a:extLst>
          </p:cNvPr>
          <p:cNvSpPr/>
          <p:nvPr/>
        </p:nvSpPr>
        <p:spPr>
          <a:xfrm>
            <a:off x="7743320" y="1322985"/>
            <a:ext cx="4067998" cy="1664657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7" name="Rectangle: Rounded Corners 1166">
            <a:extLst>
              <a:ext uri="{FF2B5EF4-FFF2-40B4-BE49-F238E27FC236}">
                <a16:creationId xmlns:a16="http://schemas.microsoft.com/office/drawing/2014/main" id="{30DCA0B4-9343-B548-0DC0-9AFCB92D1D72}"/>
              </a:ext>
            </a:extLst>
          </p:cNvPr>
          <p:cNvSpPr/>
          <p:nvPr/>
        </p:nvSpPr>
        <p:spPr>
          <a:xfrm>
            <a:off x="7743320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9" name="Rectangle: Rounded Corners 1168">
            <a:extLst>
              <a:ext uri="{FF2B5EF4-FFF2-40B4-BE49-F238E27FC236}">
                <a16:creationId xmlns:a16="http://schemas.microsoft.com/office/drawing/2014/main" id="{B831DA6B-55EE-3AF6-C0AA-41B72839D0E0}"/>
              </a:ext>
            </a:extLst>
          </p:cNvPr>
          <p:cNvSpPr/>
          <p:nvPr/>
        </p:nvSpPr>
        <p:spPr>
          <a:xfrm>
            <a:off x="5411148" y="1917153"/>
            <a:ext cx="1800000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Tracks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4" name="Rectangle: Rounded Corners 1173">
            <a:extLst>
              <a:ext uri="{FF2B5EF4-FFF2-40B4-BE49-F238E27FC236}">
                <a16:creationId xmlns:a16="http://schemas.microsoft.com/office/drawing/2014/main" id="{27CC0E14-B6CB-03DC-37C2-03D0F0FBE897}"/>
              </a:ext>
            </a:extLst>
          </p:cNvPr>
          <p:cNvSpPr/>
          <p:nvPr/>
        </p:nvSpPr>
        <p:spPr>
          <a:xfrm>
            <a:off x="5411148" y="3783209"/>
            <a:ext cx="1800000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Artists</a:t>
            </a:r>
            <a:endParaRPr lang="en-US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5" name="Rectangle: Rounded Corners 1174">
            <a:extLst>
              <a:ext uri="{FF2B5EF4-FFF2-40B4-BE49-F238E27FC236}">
                <a16:creationId xmlns:a16="http://schemas.microsoft.com/office/drawing/2014/main" id="{D4C0614D-346A-FE42-331E-611D2DBEA15D}"/>
              </a:ext>
            </a:extLst>
          </p:cNvPr>
          <p:cNvSpPr/>
          <p:nvPr/>
        </p:nvSpPr>
        <p:spPr>
          <a:xfrm>
            <a:off x="9725783" y="1917153"/>
            <a:ext cx="1800000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Audio_features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8" name="Rectangle: Rounded Corners 1177">
            <a:extLst>
              <a:ext uri="{FF2B5EF4-FFF2-40B4-BE49-F238E27FC236}">
                <a16:creationId xmlns:a16="http://schemas.microsoft.com/office/drawing/2014/main" id="{0F3A6DCA-6468-59CF-6C24-ABDB01059D54}"/>
              </a:ext>
            </a:extLst>
          </p:cNvPr>
          <p:cNvSpPr/>
          <p:nvPr/>
        </p:nvSpPr>
        <p:spPr>
          <a:xfrm>
            <a:off x="9725783" y="3783209"/>
            <a:ext cx="1800000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Ostalo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7C48507F-B945-9663-40DE-76302DAF9FA5}"/>
              </a:ext>
            </a:extLst>
          </p:cNvPr>
          <p:cNvSpPr/>
          <p:nvPr/>
        </p:nvSpPr>
        <p:spPr>
          <a:xfrm>
            <a:off x="6734175" y="1992492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F96A1CA8-B6FC-5BED-2EA9-A294F69F7F4A}"/>
              </a:ext>
            </a:extLst>
          </p:cNvPr>
          <p:cNvSpPr/>
          <p:nvPr/>
        </p:nvSpPr>
        <p:spPr>
          <a:xfrm>
            <a:off x="6734175" y="3858548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B41A31BA-C9F4-C2D2-49FC-6FAE87389D1A}"/>
              </a:ext>
            </a:extLst>
          </p:cNvPr>
          <p:cNvSpPr/>
          <p:nvPr/>
        </p:nvSpPr>
        <p:spPr>
          <a:xfrm>
            <a:off x="11045589" y="1992492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927EB71E-EA91-5C2B-AA08-3240F0B8D2F0}"/>
              </a:ext>
            </a:extLst>
          </p:cNvPr>
          <p:cNvSpPr>
            <a:spLocks noChangeAspect="1"/>
          </p:cNvSpPr>
          <p:nvPr/>
        </p:nvSpPr>
        <p:spPr>
          <a:xfrm>
            <a:off x="11045589" y="3858548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FA50BF1E-19F7-7A8A-6B15-30381E5BFDB4}"/>
              </a:ext>
            </a:extLst>
          </p:cNvPr>
          <p:cNvGrpSpPr>
            <a:grpSpLocks noChangeAspect="1"/>
          </p:cNvGrpSpPr>
          <p:nvPr/>
        </p:nvGrpSpPr>
        <p:grpSpPr>
          <a:xfrm>
            <a:off x="11143464" y="3917698"/>
            <a:ext cx="174551" cy="252000"/>
            <a:chOff x="3379789" y="1452563"/>
            <a:chExt cx="239713" cy="346075"/>
          </a:xfrm>
        </p:grpSpPr>
        <p:sp>
          <p:nvSpPr>
            <p:cNvPr id="1186" name="Freeform 5">
              <a:extLst>
                <a:ext uri="{FF2B5EF4-FFF2-40B4-BE49-F238E27FC236}">
                  <a16:creationId xmlns:a16="http://schemas.microsoft.com/office/drawing/2014/main" id="{D0626F56-956B-A80B-037F-5A1BF67D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Freeform 6">
              <a:extLst>
                <a:ext uri="{FF2B5EF4-FFF2-40B4-BE49-F238E27FC236}">
                  <a16:creationId xmlns:a16="http://schemas.microsoft.com/office/drawing/2014/main" id="{CA04C266-44AF-B769-6C13-525CEE13B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7">
              <a:extLst>
                <a:ext uri="{FF2B5EF4-FFF2-40B4-BE49-F238E27FC236}">
                  <a16:creationId xmlns:a16="http://schemas.microsoft.com/office/drawing/2014/main" id="{E2691482-16AF-C07C-10D0-5D8393D40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8">
              <a:extLst>
                <a:ext uri="{FF2B5EF4-FFF2-40B4-BE49-F238E27FC236}">
                  <a16:creationId xmlns:a16="http://schemas.microsoft.com/office/drawing/2014/main" id="{3986A4B2-05F9-C88F-43BF-0BBCFCBE0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9">
              <a:extLst>
                <a:ext uri="{FF2B5EF4-FFF2-40B4-BE49-F238E27FC236}">
                  <a16:creationId xmlns:a16="http://schemas.microsoft.com/office/drawing/2014/main" id="{75DB5249-D383-1BAF-C9DF-B4FB136AD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10">
              <a:extLst>
                <a:ext uri="{FF2B5EF4-FFF2-40B4-BE49-F238E27FC236}">
                  <a16:creationId xmlns:a16="http://schemas.microsoft.com/office/drawing/2014/main" id="{BBF95C93-8BB8-4C2E-0159-B742EA4ED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11">
              <a:extLst>
                <a:ext uri="{FF2B5EF4-FFF2-40B4-BE49-F238E27FC236}">
                  <a16:creationId xmlns:a16="http://schemas.microsoft.com/office/drawing/2014/main" id="{9BD34E5E-22CD-A394-6A7C-1BA90B3AD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12">
              <a:extLst>
                <a:ext uri="{FF2B5EF4-FFF2-40B4-BE49-F238E27FC236}">
                  <a16:creationId xmlns:a16="http://schemas.microsoft.com/office/drawing/2014/main" id="{BD03FBFA-1A22-22ED-BF24-7BA271916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Line 13">
              <a:extLst>
                <a:ext uri="{FF2B5EF4-FFF2-40B4-BE49-F238E27FC236}">
                  <a16:creationId xmlns:a16="http://schemas.microsoft.com/office/drawing/2014/main" id="{1468671A-300E-2D65-D69B-17C221935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14">
              <a:extLst>
                <a:ext uri="{FF2B5EF4-FFF2-40B4-BE49-F238E27FC236}">
                  <a16:creationId xmlns:a16="http://schemas.microsoft.com/office/drawing/2014/main" id="{C28A08B9-F92F-E871-4738-F9F3C56F4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15">
              <a:extLst>
                <a:ext uri="{FF2B5EF4-FFF2-40B4-BE49-F238E27FC236}">
                  <a16:creationId xmlns:a16="http://schemas.microsoft.com/office/drawing/2014/main" id="{A34E44AC-B904-7ACE-10F7-2B9081827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16">
              <a:extLst>
                <a:ext uri="{FF2B5EF4-FFF2-40B4-BE49-F238E27FC236}">
                  <a16:creationId xmlns:a16="http://schemas.microsoft.com/office/drawing/2014/main" id="{8905BCCF-2F0E-953A-8C7D-53D236ECC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17">
              <a:extLst>
                <a:ext uri="{FF2B5EF4-FFF2-40B4-BE49-F238E27FC236}">
                  <a16:creationId xmlns:a16="http://schemas.microsoft.com/office/drawing/2014/main" id="{636D0E65-F130-65F9-A7C9-6045AD5F1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CA93D5A7-F2DB-FBA2-08CB-8AD185C3D11A}"/>
              </a:ext>
            </a:extLst>
          </p:cNvPr>
          <p:cNvGrpSpPr>
            <a:grpSpLocks noChangeAspect="1"/>
          </p:cNvGrpSpPr>
          <p:nvPr/>
        </p:nvGrpSpPr>
        <p:grpSpPr>
          <a:xfrm>
            <a:off x="6792239" y="2051642"/>
            <a:ext cx="254173" cy="252000"/>
            <a:chOff x="4010026" y="2895601"/>
            <a:chExt cx="371476" cy="368300"/>
          </a:xfrm>
        </p:grpSpPr>
        <p:sp>
          <p:nvSpPr>
            <p:cNvPr id="1200" name="Freeform 87">
              <a:extLst>
                <a:ext uri="{FF2B5EF4-FFF2-40B4-BE49-F238E27FC236}">
                  <a16:creationId xmlns:a16="http://schemas.microsoft.com/office/drawing/2014/main" id="{0B1AEB39-F8B0-0E76-7FB8-86A386B0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076" y="3052763"/>
              <a:ext cx="65088" cy="68263"/>
            </a:xfrm>
            <a:custGeom>
              <a:avLst/>
              <a:gdLst>
                <a:gd name="T0" fmla="*/ 14 w 17"/>
                <a:gd name="T1" fmla="*/ 15 h 18"/>
                <a:gd name="T2" fmla="*/ 3 w 17"/>
                <a:gd name="T3" fmla="*/ 15 h 18"/>
                <a:gd name="T4" fmla="*/ 3 w 17"/>
                <a:gd name="T5" fmla="*/ 3 h 18"/>
                <a:gd name="T6" fmla="*/ 14 w 17"/>
                <a:gd name="T7" fmla="*/ 3 h 18"/>
                <a:gd name="T8" fmla="*/ 14 w 17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4" y="15"/>
                  </a:moveTo>
                  <a:cubicBezTo>
                    <a:pt x="11" y="18"/>
                    <a:pt x="6" y="18"/>
                    <a:pt x="3" y="15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17" y="6"/>
                    <a:pt x="17" y="11"/>
                    <a:pt x="14" y="15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Line 88">
              <a:extLst>
                <a:ext uri="{FF2B5EF4-FFF2-40B4-BE49-F238E27FC236}">
                  <a16:creationId xmlns:a16="http://schemas.microsoft.com/office/drawing/2014/main" id="{63A1BFF6-D566-9700-2026-C76D70C85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4" y="3151188"/>
              <a:ext cx="4445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Freeform 89">
              <a:extLst>
                <a:ext uri="{FF2B5EF4-FFF2-40B4-BE49-F238E27FC236}">
                  <a16:creationId xmlns:a16="http://schemas.microsoft.com/office/drawing/2014/main" id="{DDE44342-E3FD-F801-B7AB-EEF9AD46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26" y="2895601"/>
              <a:ext cx="371475" cy="368300"/>
            </a:xfrm>
            <a:custGeom>
              <a:avLst/>
              <a:gdLst>
                <a:gd name="T0" fmla="*/ 89 w 99"/>
                <a:gd name="T1" fmla="*/ 0 h 98"/>
                <a:gd name="T2" fmla="*/ 73 w 99"/>
                <a:gd name="T3" fmla="*/ 16 h 98"/>
                <a:gd name="T4" fmla="*/ 75 w 99"/>
                <a:gd name="T5" fmla="*/ 18 h 98"/>
                <a:gd name="T6" fmla="*/ 59 w 99"/>
                <a:gd name="T7" fmla="*/ 34 h 98"/>
                <a:gd name="T8" fmla="*/ 33 w 99"/>
                <a:gd name="T9" fmla="*/ 44 h 98"/>
                <a:gd name="T10" fmla="*/ 17 w 99"/>
                <a:gd name="T11" fmla="*/ 82 h 98"/>
                <a:gd name="T12" fmla="*/ 55 w 99"/>
                <a:gd name="T13" fmla="*/ 66 h 98"/>
                <a:gd name="T14" fmla="*/ 65 w 99"/>
                <a:gd name="T15" fmla="*/ 40 h 98"/>
                <a:gd name="T16" fmla="*/ 81 w 99"/>
                <a:gd name="T17" fmla="*/ 24 h 98"/>
                <a:gd name="T18" fmla="*/ 83 w 99"/>
                <a:gd name="T19" fmla="*/ 26 h 98"/>
                <a:gd name="T20" fmla="*/ 99 w 99"/>
                <a:gd name="T21" fmla="*/ 10 h 98"/>
                <a:gd name="T22" fmla="*/ 89 w 99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8">
                  <a:moveTo>
                    <a:pt x="89" y="0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7" y="26"/>
                    <a:pt x="34" y="32"/>
                    <a:pt x="33" y="44"/>
                  </a:cubicBezTo>
                  <a:cubicBezTo>
                    <a:pt x="8" y="39"/>
                    <a:pt x="0" y="66"/>
                    <a:pt x="17" y="82"/>
                  </a:cubicBezTo>
                  <a:cubicBezTo>
                    <a:pt x="33" y="98"/>
                    <a:pt x="60" y="91"/>
                    <a:pt x="55" y="66"/>
                  </a:cubicBezTo>
                  <a:cubicBezTo>
                    <a:pt x="67" y="65"/>
                    <a:pt x="72" y="51"/>
                    <a:pt x="65" y="4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99" y="10"/>
                    <a:pt x="99" y="10"/>
                    <a:pt x="99" y="10"/>
                  </a:cubicBezTo>
                  <a:lnTo>
                    <a:pt x="89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Line 90">
              <a:extLst>
                <a:ext uri="{FF2B5EF4-FFF2-40B4-BE49-F238E27FC236}">
                  <a16:creationId xmlns:a16="http://schemas.microsoft.com/office/drawing/2014/main" id="{F26C5750-D346-DE5C-3E81-8F82CD6D0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826" y="2895601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91">
              <a:extLst>
                <a:ext uri="{FF2B5EF4-FFF2-40B4-BE49-F238E27FC236}">
                  <a16:creationId xmlns:a16="http://schemas.microsoft.com/office/drawing/2014/main" id="{4F73B299-772F-E259-7D34-1CF058BAE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601" y="2917826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92">
              <a:extLst>
                <a:ext uri="{FF2B5EF4-FFF2-40B4-BE49-F238E27FC236}">
                  <a16:creationId xmlns:a16="http://schemas.microsoft.com/office/drawing/2014/main" id="{398E356F-0DDF-C02C-AAB8-F8803F316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7214" y="2947988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93">
              <a:extLst>
                <a:ext uri="{FF2B5EF4-FFF2-40B4-BE49-F238E27FC236}">
                  <a16:creationId xmlns:a16="http://schemas.microsoft.com/office/drawing/2014/main" id="{74B40DF8-E3F9-FDD9-968D-6342EF19F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44989" y="2970213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482E2606-BA30-5F4B-8D14-98CA5F3EB67C}"/>
              </a:ext>
            </a:extLst>
          </p:cNvPr>
          <p:cNvGrpSpPr>
            <a:grpSpLocks noChangeAspect="1"/>
          </p:cNvGrpSpPr>
          <p:nvPr/>
        </p:nvGrpSpPr>
        <p:grpSpPr>
          <a:xfrm>
            <a:off x="6793325" y="3942365"/>
            <a:ext cx="252000" cy="202666"/>
            <a:chOff x="5497514" y="2219326"/>
            <a:chExt cx="300038" cy="241300"/>
          </a:xfrm>
        </p:grpSpPr>
        <p:sp>
          <p:nvSpPr>
            <p:cNvPr id="1208" name="Freeform 165">
              <a:extLst>
                <a:ext uri="{FF2B5EF4-FFF2-40B4-BE49-F238E27FC236}">
                  <a16:creationId xmlns:a16="http://schemas.microsoft.com/office/drawing/2014/main" id="{0022C368-B8AE-8CE0-C83B-5272CB35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4" y="2235201"/>
              <a:ext cx="300038" cy="225425"/>
            </a:xfrm>
            <a:custGeom>
              <a:avLst/>
              <a:gdLst>
                <a:gd name="T0" fmla="*/ 29 w 189"/>
                <a:gd name="T1" fmla="*/ 0 h 142"/>
                <a:gd name="T2" fmla="*/ 0 w 189"/>
                <a:gd name="T3" fmla="*/ 0 h 142"/>
                <a:gd name="T4" fmla="*/ 0 w 189"/>
                <a:gd name="T5" fmla="*/ 142 h 142"/>
                <a:gd name="T6" fmla="*/ 189 w 189"/>
                <a:gd name="T7" fmla="*/ 142 h 142"/>
                <a:gd name="T8" fmla="*/ 189 w 189"/>
                <a:gd name="T9" fmla="*/ 0 h 142"/>
                <a:gd name="T10" fmla="*/ 161 w 189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42">
                  <a:moveTo>
                    <a:pt x="29" y="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6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166">
              <a:extLst>
                <a:ext uri="{FF2B5EF4-FFF2-40B4-BE49-F238E27FC236}">
                  <a16:creationId xmlns:a16="http://schemas.microsoft.com/office/drawing/2014/main" id="{2953877E-1465-3ED9-E5A3-0F521A2D8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783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167">
              <a:extLst>
                <a:ext uri="{FF2B5EF4-FFF2-40B4-BE49-F238E27FC236}">
                  <a16:creationId xmlns:a16="http://schemas.microsoft.com/office/drawing/2014/main" id="{268E60C5-6388-6EBB-D3D4-A47FF8359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48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168">
              <a:extLst>
                <a:ext uri="{FF2B5EF4-FFF2-40B4-BE49-F238E27FC236}">
                  <a16:creationId xmlns:a16="http://schemas.microsoft.com/office/drawing/2014/main" id="{37C3A495-B01E-C1EF-4CC8-E3F35970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816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Rectangle 169">
              <a:extLst>
                <a:ext uri="{FF2B5EF4-FFF2-40B4-BE49-F238E27FC236}">
                  <a16:creationId xmlns:a16="http://schemas.microsoft.com/office/drawing/2014/main" id="{D2DAEEA9-EA3F-B6BE-596E-0DF12FF6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228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Rectangle 170">
              <a:extLst>
                <a:ext uri="{FF2B5EF4-FFF2-40B4-BE49-F238E27FC236}">
                  <a16:creationId xmlns:a16="http://schemas.microsoft.com/office/drawing/2014/main" id="{7ADC4997-1AC9-C461-256E-7FAEADFD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4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Rectangle 171">
              <a:extLst>
                <a:ext uri="{FF2B5EF4-FFF2-40B4-BE49-F238E27FC236}">
                  <a16:creationId xmlns:a16="http://schemas.microsoft.com/office/drawing/2014/main" id="{CCEF2307-7DAC-E8D6-BB58-0072FC08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93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Rectangle 172">
              <a:extLst>
                <a:ext uri="{FF2B5EF4-FFF2-40B4-BE49-F238E27FC236}">
                  <a16:creationId xmlns:a16="http://schemas.microsoft.com/office/drawing/2014/main" id="{7317E1E0-0E85-0809-6193-D8D2AE04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1" y="2219326"/>
              <a:ext cx="28575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173">
              <a:extLst>
                <a:ext uri="{FF2B5EF4-FFF2-40B4-BE49-F238E27FC236}">
                  <a16:creationId xmlns:a16="http://schemas.microsoft.com/office/drawing/2014/main" id="{467D4A31-016B-60CF-875B-E7F8F0301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81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174">
              <a:extLst>
                <a:ext uri="{FF2B5EF4-FFF2-40B4-BE49-F238E27FC236}">
                  <a16:creationId xmlns:a16="http://schemas.microsoft.com/office/drawing/2014/main" id="{7F985913-6DAC-5340-31E6-86D3B52435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9277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175">
              <a:extLst>
                <a:ext uri="{FF2B5EF4-FFF2-40B4-BE49-F238E27FC236}">
                  <a16:creationId xmlns:a16="http://schemas.microsoft.com/office/drawing/2014/main" id="{358B8706-1FFE-2347-424D-CF45CB8E6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2451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176">
              <a:extLst>
                <a:ext uri="{FF2B5EF4-FFF2-40B4-BE49-F238E27FC236}">
                  <a16:creationId xmlns:a16="http://schemas.microsoft.com/office/drawing/2014/main" id="{9FBFDABB-A032-1B8C-6857-AB02E24389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212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1B94AA46-707D-64C0-9E4C-D87BF1FF7259}"/>
              </a:ext>
            </a:extLst>
          </p:cNvPr>
          <p:cNvGrpSpPr>
            <a:grpSpLocks noChangeAspect="1"/>
          </p:cNvGrpSpPr>
          <p:nvPr/>
        </p:nvGrpSpPr>
        <p:grpSpPr>
          <a:xfrm>
            <a:off x="11104739" y="2084587"/>
            <a:ext cx="252000" cy="186110"/>
            <a:chOff x="4040189" y="2219326"/>
            <a:chExt cx="346075" cy="255588"/>
          </a:xfrm>
        </p:grpSpPr>
        <p:sp>
          <p:nvSpPr>
            <p:cNvPr id="1221" name="Freeform 281">
              <a:extLst>
                <a:ext uri="{FF2B5EF4-FFF2-40B4-BE49-F238E27FC236}">
                  <a16:creationId xmlns:a16="http://schemas.microsoft.com/office/drawing/2014/main" id="{726CBB50-9429-F5CA-376A-E8C8FE16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9" y="2370138"/>
              <a:ext cx="30163" cy="60325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Freeform 282">
              <a:extLst>
                <a:ext uri="{FF2B5EF4-FFF2-40B4-BE49-F238E27FC236}">
                  <a16:creationId xmlns:a16="http://schemas.microsoft.com/office/drawing/2014/main" id="{1FF059DC-77E6-03A3-51B5-0052CBFAC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51" y="2324101"/>
              <a:ext cx="60325" cy="150813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Freeform 283">
              <a:extLst>
                <a:ext uri="{FF2B5EF4-FFF2-40B4-BE49-F238E27FC236}">
                  <a16:creationId xmlns:a16="http://schemas.microsoft.com/office/drawing/2014/main" id="{60046899-DCD5-E65F-3A00-C3BA2779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370138"/>
              <a:ext cx="30163" cy="60325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284">
              <a:extLst>
                <a:ext uri="{FF2B5EF4-FFF2-40B4-BE49-F238E27FC236}">
                  <a16:creationId xmlns:a16="http://schemas.microsoft.com/office/drawing/2014/main" id="{500503E3-66C0-BA28-9995-01560C0EA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2324101"/>
              <a:ext cx="60325" cy="150813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Freeform 285">
              <a:extLst>
                <a:ext uri="{FF2B5EF4-FFF2-40B4-BE49-F238E27FC236}">
                  <a16:creationId xmlns:a16="http://schemas.microsoft.com/office/drawing/2014/main" id="{721728D1-29FD-33A3-42E2-8C02ECC7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2219326"/>
              <a:ext cx="209550" cy="104775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D45C051D-0D18-BDD8-BB67-A1C49720C92E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sr-Latn-RS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 sadrži polja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release_date,name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album_type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što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predstavlja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datum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izbacivanja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tip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albuma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60033A3C-B05E-A216-B39F-360F1D8BFB62}"/>
              </a:ext>
            </a:extLst>
          </p:cNvPr>
          <p:cNvSpPr txBox="1"/>
          <p:nvPr/>
        </p:nvSpPr>
        <p:spPr>
          <a:xfrm>
            <a:off x="8708314" y="5357983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fontAlgn="base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Međutabele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sadrže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</a:t>
            </a:r>
            <a:r>
              <a:rPr lang="sr-Latn-RS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</a:p>
          <a:p>
            <a:pPr fontAlgn="base"/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Id-eve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povezanih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2647AEAC-607B-22AA-2152-0BCA0841C5DD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DB32BA03-AFC3-95C3-E7DB-56C69CFC2776}"/>
              </a:ext>
            </a:extLst>
          </p:cNvPr>
          <p:cNvCxnSpPr/>
          <p:nvPr/>
        </p:nvCxnSpPr>
        <p:spPr>
          <a:xfrm>
            <a:off x="8613220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3754914" y="5369619"/>
            <a:ext cx="417600" cy="417600"/>
            <a:chOff x="6203951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019FBF29-A6B4-6173-1FF8-0A7AF7E428A1}"/>
              </a:ext>
            </a:extLst>
          </p:cNvPr>
          <p:cNvGrpSpPr>
            <a:grpSpLocks noChangeAspect="1"/>
          </p:cNvGrpSpPr>
          <p:nvPr/>
        </p:nvGrpSpPr>
        <p:grpSpPr>
          <a:xfrm>
            <a:off x="8102442" y="5369619"/>
            <a:ext cx="415685" cy="417600"/>
            <a:chOff x="7646989" y="3616326"/>
            <a:chExt cx="344488" cy="346075"/>
          </a:xfrm>
        </p:grpSpPr>
        <p:sp>
          <p:nvSpPr>
            <p:cNvPr id="1244" name="Oval 132">
              <a:extLst>
                <a:ext uri="{FF2B5EF4-FFF2-40B4-BE49-F238E27FC236}">
                  <a16:creationId xmlns:a16="http://schemas.microsoft.com/office/drawing/2014/main" id="{AFDDF382-7D72-CFD3-7FC1-A3F0F1056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9" y="3616326"/>
              <a:ext cx="344488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133">
              <a:extLst>
                <a:ext uri="{FF2B5EF4-FFF2-40B4-BE49-F238E27FC236}">
                  <a16:creationId xmlns:a16="http://schemas.microsoft.com/office/drawing/2014/main" id="{A86218A2-E9E2-F99E-525B-F5FDBCB1D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539" y="3722688"/>
              <a:ext cx="30163" cy="1349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Freeform 134">
              <a:extLst>
                <a:ext uri="{FF2B5EF4-FFF2-40B4-BE49-F238E27FC236}">
                  <a16:creationId xmlns:a16="http://schemas.microsoft.com/office/drawing/2014/main" id="{54054D33-B24B-DAF1-4D79-B8A0E15D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764" y="3722688"/>
              <a:ext cx="74613" cy="134938"/>
            </a:xfrm>
            <a:custGeom>
              <a:avLst/>
              <a:gdLst>
                <a:gd name="T0" fmla="*/ 0 w 47"/>
                <a:gd name="T1" fmla="*/ 85 h 85"/>
                <a:gd name="T2" fmla="*/ 47 w 47"/>
                <a:gd name="T3" fmla="*/ 42 h 85"/>
                <a:gd name="T4" fmla="*/ 0 w 47"/>
                <a:gd name="T5" fmla="*/ 0 h 85"/>
                <a:gd name="T6" fmla="*/ 0 w 4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85">
                  <a:moveTo>
                    <a:pt x="0" y="85"/>
                  </a:moveTo>
                  <a:lnTo>
                    <a:pt x="47" y="42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48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55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63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470370" y="2353302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8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67458" y="1378145"/>
            <a:ext cx="19887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Predstavlja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podatke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pesmama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kolone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audio_feature_id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-Id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akustičnih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osobina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duration-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dužina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trajanja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popularity-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popularnost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 </a:t>
            </a:r>
            <a:r>
              <a:rPr lang="en-GB" sz="1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GB" sz="1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sz="1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779719" y="1351172"/>
            <a:ext cx="19887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ovu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kolekciju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kolone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značaja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loudness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liveness –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glasnoća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živoća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kao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energy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tempo –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koji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predstavljaju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energiju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tempo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pesme</a:t>
            </a:r>
            <a:endParaRPr lang="en-GB" sz="105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420210" y="3250145"/>
            <a:ext cx="2430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Predstavlja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tabelu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za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izvođače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sadrži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kolone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name, popularity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followers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koje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</a:p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su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tu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da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predstave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ime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endParaRPr lang="en-GB" sz="14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popularnost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među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korisnicima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</a:rPr>
              <a:t>broj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pratilaca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</a:rPr>
              <a:t>izvođača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9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7832721" y="3436953"/>
            <a:ext cx="24300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Kolekcije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r_albums_artists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r_albums_tracks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r_artist_genre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r_track_artist</a:t>
            </a:r>
            <a:endParaRPr lang="en-GB" sz="1400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predstavljaju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međutabele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GB" sz="7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7" name="Picture 216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34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74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3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GB" sz="1400" dirty="0"/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7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369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34534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5685230" y="1325112"/>
            <a:ext cx="6126088" cy="3495985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B6C86C2-F620-98F4-A4E8-61A4CB9431C9}"/>
              </a:ext>
            </a:extLst>
          </p:cNvPr>
          <p:cNvSpPr/>
          <p:nvPr/>
        </p:nvSpPr>
        <p:spPr>
          <a:xfrm>
            <a:off x="3428683" y="1322985"/>
            <a:ext cx="8382635" cy="3498112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0A0A0B"/>
              </a:gs>
              <a:gs pos="100000">
                <a:srgbClr val="0C0D0E">
                  <a:alpha val="13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2" y="1953957"/>
            <a:ext cx="3960000" cy="911095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Neki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od 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primera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prostiranja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FB491-20EC-BEAD-3DB9-CA8ADAFB476F}"/>
              </a:ext>
            </a:extLst>
          </p:cNvPr>
          <p:cNvSpPr txBox="1"/>
          <p:nvPr/>
        </p:nvSpPr>
        <p:spPr>
          <a:xfrm>
            <a:off x="3678542" y="2959217"/>
            <a:ext cx="3960000" cy="737901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track_id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artist_id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međutabeli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r_track_artist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govori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izvođač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istom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ostale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međutabele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A8EB87-AA5F-5CEE-22BC-7F87E93F76F5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Audio_feature_id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tracks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koja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spaja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osobine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audio_features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pesmu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23E88C-031E-6A84-C964-AA78B1BD632D}"/>
              </a:ext>
            </a:extLst>
          </p:cNvPr>
          <p:cNvGrpSpPr/>
          <p:nvPr/>
        </p:nvGrpSpPr>
        <p:grpSpPr>
          <a:xfrm>
            <a:off x="3754914" y="5369044"/>
            <a:ext cx="345758" cy="418751"/>
            <a:chOff x="4872038" y="2895601"/>
            <a:chExt cx="285750" cy="346075"/>
          </a:xfrm>
        </p:grpSpPr>
        <p:sp>
          <p:nvSpPr>
            <p:cNvPr id="1027" name="Freeform 295">
              <a:extLst>
                <a:ext uri="{FF2B5EF4-FFF2-40B4-BE49-F238E27FC236}">
                  <a16:creationId xmlns:a16="http://schemas.microsoft.com/office/drawing/2014/main" id="{D69FFF3F-AB7B-5C89-B25B-5141C6E94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28" name="Freeform 296">
              <a:extLst>
                <a:ext uri="{FF2B5EF4-FFF2-40B4-BE49-F238E27FC236}">
                  <a16:creationId xmlns:a16="http://schemas.microsoft.com/office/drawing/2014/main" id="{DA3C8DCE-EBC3-75B0-608C-0C9BB7FE6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297">
              <a:extLst>
                <a:ext uri="{FF2B5EF4-FFF2-40B4-BE49-F238E27FC236}">
                  <a16:creationId xmlns:a16="http://schemas.microsoft.com/office/drawing/2014/main" id="{A30C8D7B-286A-230A-0F6B-629E786A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Freeform 298">
              <a:extLst>
                <a:ext uri="{FF2B5EF4-FFF2-40B4-BE49-F238E27FC236}">
                  <a16:creationId xmlns:a16="http://schemas.microsoft.com/office/drawing/2014/main" id="{5C3B6429-F8F0-A67D-4B61-5E9DF5CA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299">
              <a:extLst>
                <a:ext uri="{FF2B5EF4-FFF2-40B4-BE49-F238E27FC236}">
                  <a16:creationId xmlns:a16="http://schemas.microsoft.com/office/drawing/2014/main" id="{F0A688A3-C75C-7855-7F5F-B5D3C7901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299E96C-F8A2-9423-A221-150AB8908F15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8DE97CF0-A119-9B4B-FCE0-F344B5235EFB}"/>
              </a:ext>
            </a:extLst>
          </p:cNvPr>
          <p:cNvGrpSpPr/>
          <p:nvPr/>
        </p:nvGrpSpPr>
        <p:grpSpPr>
          <a:xfrm>
            <a:off x="3678542" y="4082890"/>
            <a:ext cx="323697" cy="323697"/>
            <a:chOff x="3678542" y="3984079"/>
            <a:chExt cx="521318" cy="52131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B8A47C5-FD42-26F4-DBAA-41C7E7578E0E}"/>
                </a:ext>
              </a:extLst>
            </p:cNvPr>
            <p:cNvSpPr/>
            <p:nvPr/>
          </p:nvSpPr>
          <p:spPr>
            <a:xfrm>
              <a:off x="3678542" y="3984079"/>
              <a:ext cx="521318" cy="521318"/>
            </a:xfrm>
            <a:prstGeom prst="roundRect">
              <a:avLst/>
            </a:pr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Freeform 176">
              <a:extLst>
                <a:ext uri="{FF2B5EF4-FFF2-40B4-BE49-F238E27FC236}">
                  <a16:creationId xmlns:a16="http://schemas.microsoft.com/office/drawing/2014/main" id="{F320EACF-B5F9-40A7-C452-C204809F1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551" y="4184413"/>
              <a:ext cx="241300" cy="120650"/>
            </a:xfrm>
            <a:custGeom>
              <a:avLst/>
              <a:gdLst>
                <a:gd name="T0" fmla="*/ 152 w 152"/>
                <a:gd name="T1" fmla="*/ 0 h 76"/>
                <a:gd name="T2" fmla="*/ 76 w 152"/>
                <a:gd name="T3" fmla="*/ 76 h 76"/>
                <a:gd name="T4" fmla="*/ 0 w 152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76">
                  <a:moveTo>
                    <a:pt x="152" y="0"/>
                  </a:moveTo>
                  <a:lnTo>
                    <a:pt x="76" y="76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40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24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25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</a:t>
            </a:r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čeva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495537" y="304120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0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4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0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7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9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30" name="Rectangle 129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GB" sz="1400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: Rounded Corners 46">
            <a:extLst>
              <a:ext uri="{FF2B5EF4-FFF2-40B4-BE49-F238E27FC236}">
                <a16:creationId xmlns:a16="http://schemas.microsoft.com/office/drawing/2014/main" id="{CC31097C-B3F1-F9AD-1CF4-661667F00B51}"/>
              </a:ext>
            </a:extLst>
          </p:cNvPr>
          <p:cNvSpPr/>
          <p:nvPr/>
        </p:nvSpPr>
        <p:spPr>
          <a:xfrm>
            <a:off x="8366333" y="1157721"/>
            <a:ext cx="3640508" cy="2446530"/>
          </a:xfrm>
          <a:prstGeom prst="roundRect">
            <a:avLst>
              <a:gd name="adj" fmla="val 1221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74300" y="-984380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C31097C-B3F1-F9AD-1CF4-661667F00B51}"/>
              </a:ext>
            </a:extLst>
          </p:cNvPr>
          <p:cNvSpPr/>
          <p:nvPr/>
        </p:nvSpPr>
        <p:spPr>
          <a:xfrm>
            <a:off x="3204424" y="1196992"/>
            <a:ext cx="4415021" cy="2604890"/>
          </a:xfrm>
          <a:prstGeom prst="roundRect">
            <a:avLst>
              <a:gd name="adj" fmla="val 1221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5787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šeme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2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9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37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82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509" y="1301917"/>
            <a:ext cx="4227884" cy="2178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2356451" y="34483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DC9562E0-3C2F-F6B1-E1F7-B7DB731B0890}"/>
              </a:ext>
            </a:extLst>
          </p:cNvPr>
          <p:cNvGrpSpPr/>
          <p:nvPr/>
        </p:nvGrpSpPr>
        <p:grpSpPr>
          <a:xfrm>
            <a:off x="6731368" y="6400800"/>
            <a:ext cx="1326413" cy="97869"/>
            <a:chOff x="6979603" y="4067544"/>
            <a:chExt cx="1326413" cy="90806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57DD04A-1EED-16B6-B2D7-4E7ADA943719}"/>
                </a:ext>
              </a:extLst>
            </p:cNvPr>
            <p:cNvSpPr/>
            <p:nvPr/>
          </p:nvSpPr>
          <p:spPr>
            <a:xfrm>
              <a:off x="6979603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41FEA83A-901F-0F6A-D5F9-602F8E49F914}"/>
                </a:ext>
              </a:extLst>
            </p:cNvPr>
            <p:cNvSpPr/>
            <p:nvPr/>
          </p:nvSpPr>
          <p:spPr>
            <a:xfrm>
              <a:off x="7288505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E4CA8662-CA56-0B79-EFB6-D4B1F11EE9CC}"/>
                </a:ext>
              </a:extLst>
            </p:cNvPr>
            <p:cNvSpPr/>
            <p:nvPr/>
          </p:nvSpPr>
          <p:spPr>
            <a:xfrm>
              <a:off x="7597407" y="4067544"/>
              <a:ext cx="90806" cy="9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3C94FBA2-1DFB-63BE-37F4-A71C762C6F08}"/>
                </a:ext>
              </a:extLst>
            </p:cNvPr>
            <p:cNvSpPr/>
            <p:nvPr/>
          </p:nvSpPr>
          <p:spPr>
            <a:xfrm>
              <a:off x="7906309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E99F3B7-B899-A5EC-4F07-7936B7A805DE}"/>
                </a:ext>
              </a:extLst>
            </p:cNvPr>
            <p:cNvSpPr/>
            <p:nvPr/>
          </p:nvSpPr>
          <p:spPr>
            <a:xfrm>
              <a:off x="8215210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840" y="1255603"/>
            <a:ext cx="3414312" cy="2094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8" name="Rectangle 267"/>
          <p:cNvSpPr/>
          <p:nvPr/>
        </p:nvSpPr>
        <p:spPr>
          <a:xfrm>
            <a:off x="7115725" y="32816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1" name="Rectangle: Rounded Corners 48">
            <a:extLst>
              <a:ext uri="{FF2B5EF4-FFF2-40B4-BE49-F238E27FC236}">
                <a16:creationId xmlns:a16="http://schemas.microsoft.com/office/drawing/2014/main" id="{784CECCB-9234-4B61-A7C1-6E5A5BABBEA0}"/>
              </a:ext>
            </a:extLst>
          </p:cNvPr>
          <p:cNvSpPr/>
          <p:nvPr/>
        </p:nvSpPr>
        <p:spPr>
          <a:xfrm>
            <a:off x="4667250" y="3909838"/>
            <a:ext cx="5454650" cy="2440817"/>
          </a:xfrm>
          <a:prstGeom prst="roundRect">
            <a:avLst>
              <a:gd name="adj" fmla="val 1122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009" y="3974694"/>
            <a:ext cx="5203132" cy="2096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72" name="Rectangle 271"/>
          <p:cNvSpPr/>
          <p:nvPr/>
        </p:nvSpPr>
        <p:spPr>
          <a:xfrm>
            <a:off x="4197826" y="60030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3" name="Picture 192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b="1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96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3565426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0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2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53" name="Rectangle 152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GB" sz="1400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83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026"/>
          <p:cNvPicPr>
            <a:picLocks noChangeAspect="1"/>
          </p:cNvPicPr>
          <p:nvPr/>
        </p:nvPicPr>
        <p:blipFill rotWithShape="1">
          <a:blip r:embed="rId3"/>
          <a:srcRect l="51131" t="3542"/>
          <a:stretch/>
        </p:blipFill>
        <p:spPr>
          <a:xfrm>
            <a:off x="9317513" y="1279540"/>
            <a:ext cx="2539526" cy="4962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1" name="Rectangle: Rounded Corners 39">
            <a:extLst>
              <a:ext uri="{FF2B5EF4-FFF2-40B4-BE49-F238E27FC236}">
                <a16:creationId xmlns:a16="http://schemas.microsoft.com/office/drawing/2014/main" id="{3ED65083-B85F-6E8C-F8E1-0A70BB90A7BC}"/>
              </a:ext>
            </a:extLst>
          </p:cNvPr>
          <p:cNvSpPr/>
          <p:nvPr/>
        </p:nvSpPr>
        <p:spPr>
          <a:xfrm>
            <a:off x="9317511" y="1213895"/>
            <a:ext cx="2546829" cy="5028155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4"/>
          <a:srcRect l="22077" t="665" r="30846"/>
          <a:stretch/>
        </p:blipFill>
        <p:spPr>
          <a:xfrm>
            <a:off x="6358505" y="1249151"/>
            <a:ext cx="2601912" cy="5016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54" name="Rectangle: Rounded Corners 39">
            <a:extLst>
              <a:ext uri="{FF2B5EF4-FFF2-40B4-BE49-F238E27FC236}">
                <a16:creationId xmlns:a16="http://schemas.microsoft.com/office/drawing/2014/main" id="{3ED65083-B85F-6E8C-F8E1-0A70BB90A7BC}"/>
              </a:ext>
            </a:extLst>
          </p:cNvPr>
          <p:cNvSpPr/>
          <p:nvPr/>
        </p:nvSpPr>
        <p:spPr>
          <a:xfrm>
            <a:off x="6358661" y="1340807"/>
            <a:ext cx="2601756" cy="4952463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28296" t="1974" r="27421" b="2966"/>
          <a:stretch/>
        </p:blipFill>
        <p:spPr>
          <a:xfrm>
            <a:off x="3411824" y="1249151"/>
            <a:ext cx="2589585" cy="5028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52" name="Rectangle: Rounded Corners 39">
            <a:extLst>
              <a:ext uri="{FF2B5EF4-FFF2-40B4-BE49-F238E27FC236}">
                <a16:creationId xmlns:a16="http://schemas.microsoft.com/office/drawing/2014/main" id="{3ED65083-B85F-6E8C-F8E1-0A70BB90A7BC}"/>
              </a:ext>
            </a:extLst>
          </p:cNvPr>
          <p:cNvSpPr/>
          <p:nvPr/>
        </p:nvSpPr>
        <p:spPr>
          <a:xfrm>
            <a:off x="3399654" y="1249152"/>
            <a:ext cx="2601756" cy="5044118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844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</a:t>
            </a:r>
            <a:r>
              <a:rPr lang="sr-Latn-RS" sz="44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čke </a:t>
            </a:r>
            <a:r>
              <a:rPr lang="sr-Latn-R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šeme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7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1887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41887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7D9D34-B12F-2B89-D408-119E1BA4A2DC}"/>
              </a:ext>
            </a:extLst>
          </p:cNvPr>
          <p:cNvGrpSpPr/>
          <p:nvPr/>
        </p:nvGrpSpPr>
        <p:grpSpPr>
          <a:xfrm>
            <a:off x="4000344" y="4004512"/>
            <a:ext cx="1429407" cy="520978"/>
            <a:chOff x="4000344" y="4144625"/>
            <a:chExt cx="1429407" cy="52097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A3BA111-6A9E-31B2-759E-EC6D476B2BFA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sz="1600" dirty="0" smtClean="0"/>
                <a:t>    Predlog 1</a:t>
              </a:r>
              <a:endParaRPr lang="en-US" sz="1600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FCF0A3-FF00-E3A9-B7E0-DD4D64393EEB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5799ACB-59FB-FFC0-4CF0-215E4431A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668070-7FAE-2B0B-7E6B-877981EDF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8D28B9E-0070-85C7-65DD-EA6A16D48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6938511" y="4004512"/>
            <a:ext cx="1429407" cy="520978"/>
            <a:chOff x="4000344" y="4144625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   </a:t>
              </a:r>
              <a:r>
                <a:rPr lang="en-US" sz="1600" dirty="0" err="1" smtClean="0"/>
                <a:t>Predlog</a:t>
              </a:r>
              <a:r>
                <a:rPr lang="en-US" sz="1600" dirty="0" smtClean="0"/>
                <a:t> 2</a:t>
              </a:r>
              <a:endParaRPr lang="en-US" sz="1600" dirty="0"/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D02657D2-573B-8266-A127-2A094A939DB4}"/>
              </a:ext>
            </a:extLst>
          </p:cNvPr>
          <p:cNvGrpSpPr/>
          <p:nvPr/>
        </p:nvGrpSpPr>
        <p:grpSpPr>
          <a:xfrm>
            <a:off x="3546518" y="4600250"/>
            <a:ext cx="2387935" cy="1371935"/>
            <a:chOff x="3546518" y="4643692"/>
            <a:chExt cx="2387935" cy="1371935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F6C9F5F8-79A8-CBBA-8FA2-360F6253812D}"/>
                </a:ext>
              </a:extLst>
            </p:cNvPr>
            <p:cNvGrpSpPr/>
            <p:nvPr/>
          </p:nvGrpSpPr>
          <p:grpSpPr>
            <a:xfrm>
              <a:off x="3546518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57" name="Oval 297">
                <a:extLst>
                  <a:ext uri="{FF2B5EF4-FFF2-40B4-BE49-F238E27FC236}">
                    <a16:creationId xmlns:a16="http://schemas.microsoft.com/office/drawing/2014/main" id="{0F2D8CDC-016C-A9D5-C095-E8A878428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296">
                <a:extLst>
                  <a:ext uri="{FF2B5EF4-FFF2-40B4-BE49-F238E27FC236}">
                    <a16:creationId xmlns:a16="http://schemas.microsoft.com/office/drawing/2014/main" id="{D51E9F72-AAA6-E352-4617-CC2B96AB3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EBE03D50-5217-31FF-082B-0B719351C3AE}"/>
                </a:ext>
              </a:extLst>
            </p:cNvPr>
            <p:cNvSpPr txBox="1"/>
            <p:nvPr/>
          </p:nvSpPr>
          <p:spPr>
            <a:xfrm>
              <a:off x="3845007" y="4643692"/>
              <a:ext cx="2089446" cy="137193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tke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tabele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audio_features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smesti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ćemo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tabelu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tracks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jer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ovi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podaci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uvek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koriste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zajedno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preko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referencirajućeg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polja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audio_feature_id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9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74300" y="-984380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1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347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8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9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0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1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2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354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5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6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7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8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9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362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3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4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5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6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7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8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9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0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72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3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4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5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6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7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78" name="TextBox 377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9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380" name="TextBox 379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1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382" name="Rectangle 381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GB" sz="1400" dirty="0"/>
          </a:p>
        </p:txBody>
      </p:sp>
      <p:pic>
        <p:nvPicPr>
          <p:cNvPr id="383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4" name="Picture 3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385" name="TextBox 384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b="1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9" name="Picture 388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390" name="TextBox 389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9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3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4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5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6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7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8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9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0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1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2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3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4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06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7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8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9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0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4089301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5" name="Heart 414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11590261" y="1418878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876678" y="4004511"/>
            <a:ext cx="1429407" cy="520978"/>
            <a:chOff x="4000344" y="4144625"/>
            <a:chExt cx="1429407" cy="520978"/>
          </a:xfrm>
        </p:grpSpPr>
        <p:sp>
          <p:nvSpPr>
            <p:cNvPr id="417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   </a:t>
              </a:r>
              <a:r>
                <a:rPr lang="en-US" sz="1600" dirty="0" err="1" smtClean="0"/>
                <a:t>Predlog</a:t>
              </a:r>
              <a:r>
                <a:rPr lang="en-US" sz="1600" dirty="0" smtClean="0"/>
                <a:t> 3</a:t>
              </a:r>
              <a:endParaRPr lang="en-US" sz="1600" dirty="0"/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D02657D2-573B-8266-A127-2A094A939DB4}"/>
              </a:ext>
            </a:extLst>
          </p:cNvPr>
          <p:cNvGrpSpPr/>
          <p:nvPr/>
        </p:nvGrpSpPr>
        <p:grpSpPr>
          <a:xfrm>
            <a:off x="6534400" y="4780716"/>
            <a:ext cx="2373498" cy="1371935"/>
            <a:chOff x="3546518" y="4822760"/>
            <a:chExt cx="2373498" cy="1371935"/>
          </a:xfrm>
        </p:grpSpPr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F6C9F5F8-79A8-CBBA-8FA2-360F6253812D}"/>
                </a:ext>
              </a:extLst>
            </p:cNvPr>
            <p:cNvGrpSpPr/>
            <p:nvPr/>
          </p:nvGrpSpPr>
          <p:grpSpPr>
            <a:xfrm>
              <a:off x="3546518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458" name="Oval 297">
                <a:extLst>
                  <a:ext uri="{FF2B5EF4-FFF2-40B4-BE49-F238E27FC236}">
                    <a16:creationId xmlns:a16="http://schemas.microsoft.com/office/drawing/2014/main" id="{0F2D8CDC-016C-A9D5-C095-E8A878428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9" name="Freeform 296">
                <a:extLst>
                  <a:ext uri="{FF2B5EF4-FFF2-40B4-BE49-F238E27FC236}">
                    <a16:creationId xmlns:a16="http://schemas.microsoft.com/office/drawing/2014/main" id="{D51E9F72-AAA6-E352-4617-CC2B96AB3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EBE03D50-5217-31FF-082B-0B719351C3AE}"/>
                </a:ext>
              </a:extLst>
            </p:cNvPr>
            <p:cNvSpPr txBox="1"/>
            <p:nvPr/>
          </p:nvSpPr>
          <p:spPr>
            <a:xfrm>
              <a:off x="3830570" y="4822760"/>
              <a:ext cx="2089446" cy="137193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fontAlgn="base"/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Budući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žanrovi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direktno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vezani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za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izvođače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možemo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eliminisati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tabele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r_artist_genre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genres.</a:t>
              </a: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relevantne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informacije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žanrovima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možemo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integri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sati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direktno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kolekciju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artists.</a:t>
              </a: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02657D2-573B-8266-A127-2A094A939DB4}"/>
              </a:ext>
            </a:extLst>
          </p:cNvPr>
          <p:cNvGrpSpPr/>
          <p:nvPr/>
        </p:nvGrpSpPr>
        <p:grpSpPr>
          <a:xfrm>
            <a:off x="9443691" y="4752617"/>
            <a:ext cx="2365397" cy="1371935"/>
            <a:chOff x="3546518" y="4794979"/>
            <a:chExt cx="2365397" cy="1371935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F6C9F5F8-79A8-CBBA-8FA2-360F6253812D}"/>
                </a:ext>
              </a:extLst>
            </p:cNvPr>
            <p:cNvGrpSpPr/>
            <p:nvPr/>
          </p:nvGrpSpPr>
          <p:grpSpPr>
            <a:xfrm>
              <a:off x="3546518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465" name="Oval 297">
                <a:extLst>
                  <a:ext uri="{FF2B5EF4-FFF2-40B4-BE49-F238E27FC236}">
                    <a16:creationId xmlns:a16="http://schemas.microsoft.com/office/drawing/2014/main" id="{0F2D8CDC-016C-A9D5-C095-E8A878428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6" name="Freeform 296">
                <a:extLst>
                  <a:ext uri="{FF2B5EF4-FFF2-40B4-BE49-F238E27FC236}">
                    <a16:creationId xmlns:a16="http://schemas.microsoft.com/office/drawing/2014/main" id="{D51E9F72-AAA6-E352-4617-CC2B96AB3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EBE03D50-5217-31FF-082B-0B719351C3AE}"/>
                </a:ext>
              </a:extLst>
            </p:cNvPr>
            <p:cNvSpPr txBox="1"/>
            <p:nvPr/>
          </p:nvSpPr>
          <p:spPr>
            <a:xfrm>
              <a:off x="3822469" y="4794979"/>
              <a:ext cx="2089446" cy="137193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Primeni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ćemo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šablon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proširene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reference 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cilju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optimizacije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naše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šeme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baze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podataka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kako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bismo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maksimalno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izbegli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potrebu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za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spajanjem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tabela</a:t>
              </a:r>
            </a:p>
            <a:p>
              <a:pPr fontAlgn="base"/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osigurali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</a:t>
              </a:r>
              <a:r>
                <a:rPr lang="sr-Latn-RS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dokumenti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unapred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sadrže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sve</a:t>
              </a:r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GB" sz="11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base"/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relevantne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informacije</a:t>
              </a:r>
              <a:endParaRPr lang="en-GB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07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2369" t="1845" r="1960" b="1644"/>
          <a:stretch/>
        </p:blipFill>
        <p:spPr>
          <a:xfrm>
            <a:off x="3505121" y="4682752"/>
            <a:ext cx="1094701" cy="110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99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501367" y="4682752"/>
            <a:ext cx="1101653" cy="1100201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3279" t="2126" r="2696" b="2584"/>
          <a:stretch/>
        </p:blipFill>
        <p:spPr>
          <a:xfrm>
            <a:off x="3551402" y="2429932"/>
            <a:ext cx="1080000" cy="1102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8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551402" y="2431238"/>
            <a:ext cx="1087200" cy="1105200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374949" y="4250454"/>
            <a:ext cx="8347851" cy="1966196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759391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8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1483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61218" y="2217258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b="1" dirty="0" smtClean="0">
                <a:solidFill>
                  <a:srgbClr val="1DB9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MILJAN</a:t>
            </a:r>
            <a:endParaRPr lang="en-US" sz="1400" b="1" dirty="0">
              <a:solidFill>
                <a:srgbClr val="1DB9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61218" y="4350773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</a:t>
            </a:r>
            <a:endParaRPr lang="en-US" sz="1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77210" y="2481218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Naći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sr-Latn-RS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izvodjače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koji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najviše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pesama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snimali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studiju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 </a:t>
            </a:r>
            <a:endParaRPr lang="en-GB" sz="140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fontAlgn="base"/>
            <a:r>
              <a:rPr lang="en-GB" sz="14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Pesme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kojeg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sr-Latn-RS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izvodjača</a:t>
            </a:r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proseku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najtiše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? </a:t>
            </a:r>
            <a:endParaRPr lang="en-GB" sz="140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fontAlgn="base"/>
            <a:r>
              <a:rPr lang="en-GB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Koji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albumi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proseku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imaju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najduže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po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svakoj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godini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? </a:t>
            </a:r>
            <a:endParaRPr lang="sr-Latn-RS" sz="140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fontAlgn="base"/>
            <a:r>
              <a:rPr lang="sr-Latn-RS" sz="14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Koje su najpopularnije pesme po albumima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en-GB" sz="140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fontAlgn="base"/>
            <a:r>
              <a:rPr lang="en-GB" sz="1400" dirty="0" err="1">
                <a:solidFill>
                  <a:schemeClr val="bg1"/>
                </a:solidFill>
                <a:latin typeface="+mj-lt"/>
              </a:rPr>
              <a:t>Izlistati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proseku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imaju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najenergičnije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opadajućem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redosledu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GB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55304" y="4616378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fontAlgn="base"/>
            <a:r>
              <a:rPr lang="en-GB" sz="1400" dirty="0" err="1">
                <a:solidFill>
                  <a:schemeClr val="bg1"/>
                </a:solidFill>
                <a:latin typeface="+mj-lt"/>
              </a:rPr>
              <a:t>Koje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najpopularnije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žanrovima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? </a:t>
            </a:r>
            <a:endParaRPr lang="en-GB" sz="1400" dirty="0" smtClean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godine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album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najgorim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prosekom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mogućnosti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plesa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uz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?</a:t>
            </a:r>
          </a:p>
          <a:p>
            <a:pPr fontAlgn="base"/>
            <a:r>
              <a:rPr lang="en-GB" sz="1400" dirty="0">
                <a:solidFill>
                  <a:schemeClr val="bg1"/>
                </a:solidFill>
                <a:latin typeface="+mj-lt"/>
              </a:rPr>
              <a:t>Koji </a:t>
            </a:r>
            <a:r>
              <a:rPr lang="sr-Latn-RS" sz="1400" dirty="0" smtClean="0">
                <a:solidFill>
                  <a:schemeClr val="bg1"/>
                </a:solidFill>
                <a:latin typeface="+mj-lt"/>
              </a:rPr>
              <a:t>izvodjač 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proseku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izbacuje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najmanjim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odnosom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mogućnosti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plesa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uz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energičnosti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?</a:t>
            </a:r>
            <a:endParaRPr lang="sr-Cyrl-RS" sz="1400" dirty="0" smtClean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GB" sz="1400" dirty="0" smtClean="0">
                <a:solidFill>
                  <a:schemeClr val="bg1"/>
                </a:solidFill>
                <a:latin typeface="+mj-lt"/>
              </a:rPr>
              <a:t>Koji </a:t>
            </a:r>
            <a:r>
              <a:rPr lang="sr-Latn-RS" sz="1400" dirty="0" smtClean="0">
                <a:solidFill>
                  <a:schemeClr val="bg1"/>
                </a:solidFill>
                <a:latin typeface="+mj-lt"/>
              </a:rPr>
              <a:t>izvodjač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izbacili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žanra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‘pop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’?</a:t>
            </a:r>
          </a:p>
          <a:p>
            <a:pPr fontAlgn="base"/>
            <a:r>
              <a:rPr lang="en-GB" sz="1400" dirty="0" smtClean="0">
                <a:solidFill>
                  <a:schemeClr val="bg1"/>
                </a:solidFill>
                <a:latin typeface="+mj-lt"/>
              </a:rPr>
              <a:t>Koji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izvo</a:t>
            </a:r>
            <a:r>
              <a:rPr lang="sr-Latn-RS" sz="1400" dirty="0" smtClean="0">
                <a:solidFill>
                  <a:schemeClr val="bg1"/>
                </a:solidFill>
                <a:latin typeface="+mj-lt"/>
              </a:rPr>
              <a:t>dj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ači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imaju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najveći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odnos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+mj-lt"/>
              </a:rPr>
              <a:t>pratilaca</a:t>
            </a:r>
            <a:r>
              <a:rPr lang="en-GB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pesama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izbačenih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7546" y="2841791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1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8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36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46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5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1016613" y="5304243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dirty="0"/>
          </a:p>
        </p:txBody>
      </p:sp>
      <p:pic>
        <p:nvPicPr>
          <p:cNvPr id="159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5" name="Picture 16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8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4752462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52645" y="5119379"/>
            <a:ext cx="346075" cy="323273"/>
            <a:chOff x="7007226" y="3251201"/>
            <a:chExt cx="346075" cy="355600"/>
          </a:xfrm>
        </p:grpSpPr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25903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: Rounded Corners 49">
            <a:extLst>
              <a:ext uri="{FF2B5EF4-FFF2-40B4-BE49-F238E27FC236}">
                <a16:creationId xmlns:a16="http://schemas.microsoft.com/office/drawing/2014/main" id="{B822E449-CCE3-393D-B76A-2AEA7897A42C}"/>
              </a:ext>
            </a:extLst>
          </p:cNvPr>
          <p:cNvSpPr/>
          <p:nvPr/>
        </p:nvSpPr>
        <p:spPr>
          <a:xfrm>
            <a:off x="3616506" y="5070612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9" name="Picture 1028"/>
          <p:cNvPicPr>
            <a:picLocks noChangeAspect="1"/>
          </p:cNvPicPr>
          <p:nvPr/>
        </p:nvPicPr>
        <p:blipFill rotWithShape="1">
          <a:blip r:embed="rId3"/>
          <a:srcRect l="1051" t="1398" r="2386" b="896"/>
          <a:stretch/>
        </p:blipFill>
        <p:spPr>
          <a:xfrm>
            <a:off x="3616505" y="5068535"/>
            <a:ext cx="862508" cy="8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6" name="Rectangle: Rounded Corners 48">
            <a:extLst>
              <a:ext uri="{FF2B5EF4-FFF2-40B4-BE49-F238E27FC236}">
                <a16:creationId xmlns:a16="http://schemas.microsoft.com/office/drawing/2014/main" id="{55FF4F09-3D02-E981-7086-E17762D56C3B}"/>
              </a:ext>
            </a:extLst>
          </p:cNvPr>
          <p:cNvSpPr/>
          <p:nvPr/>
        </p:nvSpPr>
        <p:spPr>
          <a:xfrm>
            <a:off x="3616506" y="3654209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/>
          <a:srcRect l="2147" t="2494" r="804" b="2076"/>
          <a:stretch/>
        </p:blipFill>
        <p:spPr>
          <a:xfrm>
            <a:off x="3616506" y="3650595"/>
            <a:ext cx="870293" cy="866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l="768" t="1812" r="1614" b="1308"/>
          <a:stretch/>
        </p:blipFill>
        <p:spPr>
          <a:xfrm>
            <a:off x="3618279" y="2244097"/>
            <a:ext cx="862281" cy="862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413759" y="3473244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AE25C815-3712-C36F-B344-3CC7D47D1451}"/>
              </a:ext>
            </a:extLst>
          </p:cNvPr>
          <p:cNvSpPr/>
          <p:nvPr/>
        </p:nvSpPr>
        <p:spPr>
          <a:xfrm>
            <a:off x="3413759" y="4889647"/>
            <a:ext cx="8347851" cy="1224845"/>
          </a:xfrm>
          <a:prstGeom prst="roundRect">
            <a:avLst>
              <a:gd name="adj" fmla="val 1434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9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Miljan</a:t>
            </a:r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sz="4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piti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61217" y="2217258"/>
            <a:ext cx="5390129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Naći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izvodjače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najviše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pesama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snimali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GB" sz="1400" b="1" dirty="0" err="1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studiju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61218" y="3633661"/>
            <a:ext cx="516362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Pesme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kojeg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izvodjača</a:t>
            </a:r>
            <a:r>
              <a:rPr lang="en-GB" sz="1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proseku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najtiše</a:t>
            </a:r>
            <a:r>
              <a:rPr lang="en-GB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11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AB22AB0-635B-10F5-702F-039D045A5D22}"/>
              </a:ext>
            </a:extLst>
          </p:cNvPr>
          <p:cNvSpPr txBox="1"/>
          <p:nvPr/>
        </p:nvSpPr>
        <p:spPr>
          <a:xfrm>
            <a:off x="4861217" y="5050064"/>
            <a:ext cx="5885079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pl-PL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Koji albumi u proseku imaju najduže pesme po svakoj godini?</a:t>
            </a:r>
            <a:endParaRPr lang="en-US" sz="11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61217" y="2469133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+mj-lt"/>
              </a:rPr>
              <a:t>Umetnici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zbog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napretka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tehnologije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biraju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snimaju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studiju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Pomoću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dobijamo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informaciju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umetnici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najskoliniji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tome.</a:t>
            </a:r>
            <a:endParaRPr lang="en-US" sz="11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61217" y="3883857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Izvođači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sve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više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teže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ka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glasnim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pesmama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da bi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podstakli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adrenalin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slušaoca.Zanima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nas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ko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najmanje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koristi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to u </a:t>
            </a:r>
            <a:r>
              <a:rPr lang="en-US" sz="14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svoju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korist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CEE8460-D7E7-A447-3C8D-F50BB0275834}"/>
              </a:ext>
            </a:extLst>
          </p:cNvPr>
          <p:cNvSpPr txBox="1"/>
          <p:nvPr/>
        </p:nvSpPr>
        <p:spPr>
          <a:xfrm>
            <a:off x="4861218" y="5271425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veći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trend da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pesme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sve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kraće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što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iželjkuje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manje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truda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pisanju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samog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teksta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Ovim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upitom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dolazimo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do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zaključka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kojim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albumima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je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uloženo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najviše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truda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za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tekst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muziku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.</a:t>
            </a:r>
            <a:endParaRPr lang="en-US" sz="11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75496" y="3924030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AC57E45F-B8EB-E6D8-D02A-17FD3EB122BE}"/>
              </a:ext>
            </a:extLst>
          </p:cNvPr>
          <p:cNvGrpSpPr/>
          <p:nvPr/>
        </p:nvGrpSpPr>
        <p:grpSpPr>
          <a:xfrm>
            <a:off x="3905658" y="5367132"/>
            <a:ext cx="285750" cy="269875"/>
            <a:chOff x="6954839" y="777876"/>
            <a:chExt cx="285750" cy="269875"/>
          </a:xfrm>
        </p:grpSpPr>
        <p:sp>
          <p:nvSpPr>
            <p:cNvPr id="1176" name="Line 211">
              <a:extLst>
                <a:ext uri="{FF2B5EF4-FFF2-40B4-BE49-F238E27FC236}">
                  <a16:creationId xmlns:a16="http://schemas.microsoft.com/office/drawing/2014/main" id="{1CE95DAB-BBD6-52A8-BA0C-FF7719E0F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4775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Line 212">
              <a:extLst>
                <a:ext uri="{FF2B5EF4-FFF2-40B4-BE49-F238E27FC236}">
                  <a16:creationId xmlns:a16="http://schemas.microsoft.com/office/drawing/2014/main" id="{9BC03110-B116-8105-A611-C0E47511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17588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Line 213">
              <a:extLst>
                <a:ext uri="{FF2B5EF4-FFF2-40B4-BE49-F238E27FC236}">
                  <a16:creationId xmlns:a16="http://schemas.microsoft.com/office/drawing/2014/main" id="{B77B08EC-FB66-1838-F1B7-1160E21FE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87426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Line 214">
              <a:extLst>
                <a:ext uri="{FF2B5EF4-FFF2-40B4-BE49-F238E27FC236}">
                  <a16:creationId xmlns:a16="http://schemas.microsoft.com/office/drawing/2014/main" id="{18F24F32-70C5-382F-CE39-FF0DB41E7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57263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Line 215">
              <a:extLst>
                <a:ext uri="{FF2B5EF4-FFF2-40B4-BE49-F238E27FC236}">
                  <a16:creationId xmlns:a16="http://schemas.microsoft.com/office/drawing/2014/main" id="{51E0E7EB-EFCB-BB80-59EF-5078BD57A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2710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216">
              <a:extLst>
                <a:ext uri="{FF2B5EF4-FFF2-40B4-BE49-F238E27FC236}">
                  <a16:creationId xmlns:a16="http://schemas.microsoft.com/office/drawing/2014/main" id="{4D83DD8C-AE2B-D390-38C4-500728C6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217">
              <a:extLst>
                <a:ext uri="{FF2B5EF4-FFF2-40B4-BE49-F238E27FC236}">
                  <a16:creationId xmlns:a16="http://schemas.microsoft.com/office/drawing/2014/main" id="{E794DC02-2684-37AF-C0E8-D29187767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Line 218">
              <a:extLst>
                <a:ext uri="{FF2B5EF4-FFF2-40B4-BE49-F238E27FC236}">
                  <a16:creationId xmlns:a16="http://schemas.microsoft.com/office/drawing/2014/main" id="{4A015B71-9D85-025E-3696-3404896F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219">
              <a:extLst>
                <a:ext uri="{FF2B5EF4-FFF2-40B4-BE49-F238E27FC236}">
                  <a16:creationId xmlns:a16="http://schemas.microsoft.com/office/drawing/2014/main" id="{A459F18D-22FC-D2DC-DE64-F24892C10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5726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220">
              <a:extLst>
                <a:ext uri="{FF2B5EF4-FFF2-40B4-BE49-F238E27FC236}">
                  <a16:creationId xmlns:a16="http://schemas.microsoft.com/office/drawing/2014/main" id="{66FD3250-CC0A-6BD1-0826-E66CBA8A1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2710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Line 221">
              <a:extLst>
                <a:ext uri="{FF2B5EF4-FFF2-40B4-BE49-F238E27FC236}">
                  <a16:creationId xmlns:a16="http://schemas.microsoft.com/office/drawing/2014/main" id="{534D8E90-6D21-9A20-D737-8E191B972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9693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Line 222">
              <a:extLst>
                <a:ext uri="{FF2B5EF4-FFF2-40B4-BE49-F238E27FC236}">
                  <a16:creationId xmlns:a16="http://schemas.microsoft.com/office/drawing/2014/main" id="{2E298848-53FA-FB26-DFDE-4B6950CE1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667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223">
              <a:extLst>
                <a:ext uri="{FF2B5EF4-FFF2-40B4-BE49-F238E27FC236}">
                  <a16:creationId xmlns:a16="http://schemas.microsoft.com/office/drawing/2014/main" id="{A0E7E944-9EA6-93A8-87F1-9A6C0B05D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3661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224">
              <a:extLst>
                <a:ext uri="{FF2B5EF4-FFF2-40B4-BE49-F238E27FC236}">
                  <a16:creationId xmlns:a16="http://schemas.microsoft.com/office/drawing/2014/main" id="{6B31818D-A3D3-8A28-07EA-A678EA1D2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064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225">
              <a:extLst>
                <a:ext uri="{FF2B5EF4-FFF2-40B4-BE49-F238E27FC236}">
                  <a16:creationId xmlns:a16="http://schemas.microsoft.com/office/drawing/2014/main" id="{D3A1F8FD-EDDD-B204-08AD-48D65375A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7778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226">
              <a:extLst>
                <a:ext uri="{FF2B5EF4-FFF2-40B4-BE49-F238E27FC236}">
                  <a16:creationId xmlns:a16="http://schemas.microsoft.com/office/drawing/2014/main" id="{0AAB6A3D-7225-2A5B-E713-E4654400E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227">
              <a:extLst>
                <a:ext uri="{FF2B5EF4-FFF2-40B4-BE49-F238E27FC236}">
                  <a16:creationId xmlns:a16="http://schemas.microsoft.com/office/drawing/2014/main" id="{667C68B6-5B73-4DAF-970F-B47D368A1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228">
              <a:extLst>
                <a:ext uri="{FF2B5EF4-FFF2-40B4-BE49-F238E27FC236}">
                  <a16:creationId xmlns:a16="http://schemas.microsoft.com/office/drawing/2014/main" id="{7C618A75-6B05-1251-F271-55732B1D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7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Semantika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Uvod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53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60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Podaci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68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78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Aleksandar 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5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Upiti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88" name="Rectangle 187"/>
          <p:cNvSpPr/>
          <p:nvPr/>
        </p:nvSpPr>
        <p:spPr>
          <a:xfrm>
            <a:off x="1016613" y="5304243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sr-Latn-R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iljan upiti</a:t>
            </a:r>
            <a:endParaRPr lang="en-GB" sz="1400" b="1" dirty="0"/>
          </a:p>
        </p:txBody>
      </p:sp>
      <p:pic>
        <p:nvPicPr>
          <p:cNvPr id="189" name="Picture 2" descr="File:Spotify logo without text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" y="220356"/>
            <a:ext cx="752433" cy="7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166053"/>
            <a:ext cx="1418092" cy="806736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Predlog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logicke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Prostiranje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ključeva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5" name="Picture 19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Prikaz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trenutne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r-Latn-R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š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</a:t>
            </a:r>
            <a:endParaRPr lang="en-GB" sz="1100" dirty="0">
              <a:solidFill>
                <a:schemeClr val="bg1">
                  <a:lumMod val="9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98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529840" y="5280969"/>
            <a:ext cx="2390986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9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616506" y="2244156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3187" y="2517175"/>
            <a:ext cx="210692" cy="304176"/>
            <a:chOff x="3379789" y="1452563"/>
            <a:chExt cx="239713" cy="346075"/>
          </a:xfrm>
        </p:grpSpPr>
        <p:sp>
          <p:nvSpPr>
            <p:cNvPr id="222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6978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1573</Words>
  <Application>Microsoft Office PowerPoint</Application>
  <PresentationFormat>Widescreen</PresentationFormat>
  <Paragraphs>289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Poppins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ReviOS 11 23.12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z1</dc:creator>
  <cp:lastModifiedBy>z1</cp:lastModifiedBy>
  <cp:revision>71</cp:revision>
  <dcterms:created xsi:type="dcterms:W3CDTF">2024-05-27T17:32:37Z</dcterms:created>
  <dcterms:modified xsi:type="dcterms:W3CDTF">2024-05-30T17:52:35Z</dcterms:modified>
</cp:coreProperties>
</file>